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18D51B-49FD-45FC-8129-7290E87A0DDD}" v="42" dt="2019-08-22T12:17:41.8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8725" autoAdjust="0"/>
    <p:restoredTop sz="94660"/>
  </p:normalViewPr>
  <p:slideViewPr>
    <p:cSldViewPr snapToGrid="0">
      <p:cViewPr varScale="1">
        <p:scale>
          <a:sx n="69" d="100"/>
          <a:sy n="69" d="100"/>
        </p:scale>
        <p:origin x="-86" y="-3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02CC327-83BC-4199-9FE7-76FB0BD63D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5EDA273C-6DF1-454E-975B-1E10AD3795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7CC00438-EA2C-49D9-90DF-4FD6D3E6D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436A2-DEBC-4338-9560-5B650230FCDC}" type="datetimeFigureOut">
              <a:rPr lang="es-ES" smtClean="0"/>
              <a:pPr/>
              <a:t>27/08/2019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6249B691-D431-4C9A-A5D7-BE15E47F0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528F87EF-4F7C-4F28-A342-DC0E7CDC0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CC30C-3FD5-4C1E-8FA3-04E8F12DD7F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853547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D3E0D88-3A50-4408-A548-228D70E9C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0E627284-55D7-4D99-AAD0-FB08A0BB15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28DA8A34-4000-4F8D-B967-ABAE7AB39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436A2-DEBC-4338-9560-5B650230FCDC}" type="datetimeFigureOut">
              <a:rPr lang="es-ES" smtClean="0"/>
              <a:pPr/>
              <a:t>27/08/2019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09772CD9-6A7E-44F6-8A96-41780A287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7386E7CC-9D6E-4D19-901A-1BFCE8F36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CC30C-3FD5-4C1E-8FA3-04E8F12DD7F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802630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58437723-2C1D-443F-A326-C1DA0B9463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28C7E7F8-93C3-4D08-8B3D-93EA552CE4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93307E24-2619-42C3-904D-4F1E794826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436A2-DEBC-4338-9560-5B650230FCDC}" type="datetimeFigureOut">
              <a:rPr lang="es-ES" smtClean="0"/>
              <a:pPr/>
              <a:t>27/08/2019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867E66A7-0143-4FDA-A6DF-AA3D32E51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664B40E1-9DD5-4E78-9DA9-916981B36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CC30C-3FD5-4C1E-8FA3-04E8F12DD7F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820964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0600235-0238-48BF-B16E-7FE18B20F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47D46139-0285-4355-858E-73D199E19D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00391AC9-81D1-47F5-BF98-203C4E352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436A2-DEBC-4338-9560-5B650230FCDC}" type="datetimeFigureOut">
              <a:rPr lang="es-ES" smtClean="0"/>
              <a:pPr/>
              <a:t>27/08/2019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D10F6FAA-9C80-4FED-97DA-E281501E8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CC1DAF34-C759-4137-A686-390CF08A3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CC30C-3FD5-4C1E-8FA3-04E8F12DD7F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279515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892843E-44EC-4849-BE39-560F7C93E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B415DFA8-BA79-423F-AE35-F0F7DFE38D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F7FAC2A4-BB58-4AA7-9917-924FC988B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436A2-DEBC-4338-9560-5B650230FCDC}" type="datetimeFigureOut">
              <a:rPr lang="es-ES" smtClean="0"/>
              <a:pPr/>
              <a:t>27/08/2019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BE75FF6B-0425-44CB-8844-3ACA67BA53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3EAB048C-569D-4C89-851A-36B4C8F37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CC30C-3FD5-4C1E-8FA3-04E8F12DD7F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954735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B1E351F-2A06-4061-A146-5380768452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605A0377-8B65-40B0-84A0-5041C14582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D75EFBF3-8475-46CF-9723-F429479355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3FC307CA-E0AF-4338-9157-EF727F62DC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436A2-DEBC-4338-9560-5B650230FCDC}" type="datetimeFigureOut">
              <a:rPr lang="es-ES" smtClean="0"/>
              <a:pPr/>
              <a:t>27/08/2019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D1C36B94-DD5E-4F14-9320-941F1ACB5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1082FAAF-169D-4B44-9BEA-5334225CE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CC30C-3FD5-4C1E-8FA3-04E8F12DD7F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120132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9667699-357C-49AE-A628-E37360BAAF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4F478754-2CB1-4517-8AEE-7FDA817FCF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0E8E1989-6CDD-4CCB-A283-9967B26686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0FB6C6CB-521F-4B10-B456-9C9AC77D56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A143348E-C0DE-49D0-95EE-1FA6687C99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2C4CB115-EA45-4785-902F-2E084EC6A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436A2-DEBC-4338-9560-5B650230FCDC}" type="datetimeFigureOut">
              <a:rPr lang="es-ES" smtClean="0"/>
              <a:pPr/>
              <a:t>27/08/2019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8D00FD3E-2E04-491F-BE91-DCA8B4F96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72E21286-58F3-496D-A681-DA5B9FE45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CC30C-3FD5-4C1E-8FA3-04E8F12DD7F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508117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13C4164-191F-4E12-B885-C52F8D0C2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840AEF71-BE37-4007-88C0-B1E5925D6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436A2-DEBC-4338-9560-5B650230FCDC}" type="datetimeFigureOut">
              <a:rPr lang="es-ES" smtClean="0"/>
              <a:pPr/>
              <a:t>27/08/2019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AE95A2C7-A809-4FF5-855D-4A1144166D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3089790C-3166-4CA4-B73C-074EE4CE2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CC30C-3FD5-4C1E-8FA3-04E8F12DD7F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277055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238B7A06-8A1D-4F55-B995-D211F19E59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436A2-DEBC-4338-9560-5B650230FCDC}" type="datetimeFigureOut">
              <a:rPr lang="es-ES" smtClean="0"/>
              <a:pPr/>
              <a:t>27/08/2019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BEB29318-2902-4492-897A-AB8855493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A73946A3-D985-47E0-941A-7F3FC2B7E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CC30C-3FD5-4C1E-8FA3-04E8F12DD7F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392560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DCEBB4D-C3C5-4747-A60A-D726FF52E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F734F8CE-3B02-40E7-919A-0D90B528C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E9D29B8A-2D42-4B66-9147-CBA0849B7F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A0BCF619-346B-4A81-B911-979AA5094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436A2-DEBC-4338-9560-5B650230FCDC}" type="datetimeFigureOut">
              <a:rPr lang="es-ES" smtClean="0"/>
              <a:pPr/>
              <a:t>27/08/2019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BE6D27B0-0A17-4F64-96B8-DF2EDC416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F84E7544-FACE-4D5A-A18F-499797A7B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CC30C-3FD5-4C1E-8FA3-04E8F12DD7F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73633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5EBEF5E-5312-44B7-94CF-ED3D660D5A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A3C10C2F-D6D5-4039-9172-291017DC66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C4AD7FEF-09C6-4081-A9F6-8614877225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05BE0905-7097-423A-B7F0-7D2311249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436A2-DEBC-4338-9560-5B650230FCDC}" type="datetimeFigureOut">
              <a:rPr lang="es-ES" smtClean="0"/>
              <a:pPr/>
              <a:t>27/08/2019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6B69EC2D-35BC-4E22-9F49-83A5446D49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2DA50057-DE5C-4BDE-A570-031EC4FFB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CC30C-3FD5-4C1E-8FA3-04E8F12DD7F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451887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470F29E5-1754-4488-BBD3-9EB0FF0E1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8F23AC3F-E49B-4194-AB68-0C09E6D7DC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54C23A01-B4A6-4DEB-B3E9-953FB2D101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436A2-DEBC-4338-9560-5B650230FCDC}" type="datetimeFigureOut">
              <a:rPr lang="es-ES" smtClean="0"/>
              <a:pPr/>
              <a:t>27/08/2019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B7BF22DE-9E65-443E-A5C8-F89F6D1FD1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05779783-F4E3-4FA9-A444-C116D14D75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CCC30C-3FD5-4C1E-8FA3-04E8F12DD7F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78496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upo 33">
            <a:extLst>
              <a:ext uri="{FF2B5EF4-FFF2-40B4-BE49-F238E27FC236}">
                <a16:creationId xmlns:a16="http://schemas.microsoft.com/office/drawing/2014/main" xmlns="" id="{5015DC58-0A1D-4138-B707-58329FAB896E}"/>
              </a:ext>
            </a:extLst>
          </p:cNvPr>
          <p:cNvGrpSpPr/>
          <p:nvPr/>
        </p:nvGrpSpPr>
        <p:grpSpPr>
          <a:xfrm>
            <a:off x="-24327" y="527245"/>
            <a:ext cx="12184852" cy="2785006"/>
            <a:chOff x="-88125" y="527245"/>
            <a:chExt cx="12184852" cy="2785006"/>
          </a:xfrm>
        </p:grpSpPr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xmlns="" id="{A9F042B7-981F-420D-A3FA-ADC77B0C635D}"/>
                </a:ext>
              </a:extLst>
            </p:cNvPr>
            <p:cNvSpPr/>
            <p:nvPr/>
          </p:nvSpPr>
          <p:spPr>
            <a:xfrm>
              <a:off x="10938589" y="1863021"/>
              <a:ext cx="1158138" cy="42550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s-ES" sz="200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s. VI d.C. </a:t>
              </a:r>
            </a:p>
          </p:txBody>
        </p:sp>
        <p:sp>
          <p:nvSpPr>
            <p:cNvPr id="4" name="Rectángulo 3">
              <a:extLst>
                <a:ext uri="{FF2B5EF4-FFF2-40B4-BE49-F238E27FC236}">
                  <a16:creationId xmlns:a16="http://schemas.microsoft.com/office/drawing/2014/main" xmlns="" id="{47C2CD43-9F9E-4B25-A84D-177854357608}"/>
                </a:ext>
              </a:extLst>
            </p:cNvPr>
            <p:cNvSpPr/>
            <p:nvPr/>
          </p:nvSpPr>
          <p:spPr>
            <a:xfrm>
              <a:off x="1173134" y="1285896"/>
              <a:ext cx="1396409" cy="77457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1000"/>
                </a:spcAft>
              </a:pPr>
              <a:r>
                <a:rPr lang="es-ES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Hammurabi</a:t>
              </a:r>
            </a:p>
            <a:p>
              <a:pPr algn="ctr">
                <a:spcAft>
                  <a:spcPts val="1000"/>
                </a:spcAft>
              </a:pPr>
              <a:r>
                <a:rPr lang="es-ES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a.C.1776      </a:t>
              </a:r>
              <a:endParaRPr lang="es-ES" dirty="0"/>
            </a:p>
          </p:txBody>
        </p:sp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xmlns="" id="{EB477C70-FA3C-4C41-BC2E-1A12F3AB141C}"/>
                </a:ext>
              </a:extLst>
            </p:cNvPr>
            <p:cNvSpPr/>
            <p:nvPr/>
          </p:nvSpPr>
          <p:spPr>
            <a:xfrm>
              <a:off x="935073" y="2513367"/>
              <a:ext cx="2286000" cy="39215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s-ES" b="1" i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Babilonia</a:t>
              </a:r>
            </a:p>
          </p:txBody>
        </p:sp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xmlns="" id="{B26A0777-FCFC-4F1F-A682-4994A183720D}"/>
                </a:ext>
              </a:extLst>
            </p:cNvPr>
            <p:cNvSpPr/>
            <p:nvPr/>
          </p:nvSpPr>
          <p:spPr>
            <a:xfrm>
              <a:off x="2966205" y="1144197"/>
              <a:ext cx="3172047" cy="88036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  <a:spcAft>
                  <a:spcPts val="1000"/>
                </a:spcAft>
              </a:pPr>
              <a:r>
                <a:rPr lang="es-ES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Platón               Aristóteles                                     (427-347 a. C.)    (384-322 a. C.) </a:t>
              </a:r>
              <a:endParaRPr lang="es-ES" dirty="0"/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xmlns="" id="{11699968-53FD-495E-819D-E655D2C217FC}"/>
                </a:ext>
              </a:extLst>
            </p:cNvPr>
            <p:cNvSpPr/>
            <p:nvPr/>
          </p:nvSpPr>
          <p:spPr>
            <a:xfrm>
              <a:off x="4144160" y="2546937"/>
              <a:ext cx="1045535" cy="39215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ES" b="1" i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Grecia</a:t>
              </a:r>
              <a:endParaRPr lang="es-E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xmlns="" id="{7FC33011-2C2A-4A95-B9D5-FCC47C871B27}"/>
                </a:ext>
              </a:extLst>
            </p:cNvPr>
            <p:cNvSpPr/>
            <p:nvPr/>
          </p:nvSpPr>
          <p:spPr>
            <a:xfrm>
              <a:off x="6863680" y="1108094"/>
              <a:ext cx="1489510" cy="88036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s-ES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Cicerón</a:t>
              </a:r>
            </a:p>
            <a:p>
              <a:pPr algn="ctr">
                <a:lnSpc>
                  <a:spcPct val="150000"/>
                </a:lnSpc>
              </a:pPr>
              <a:r>
                <a:rPr lang="es-ES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(106-43 a. C.) </a:t>
              </a:r>
              <a:endParaRPr lang="es-ES" dirty="0"/>
            </a:p>
          </p:txBody>
        </p:sp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xmlns="" id="{FA74DAF2-79AA-43C8-ADE6-71B2D9EDBA13}"/>
                </a:ext>
              </a:extLst>
            </p:cNvPr>
            <p:cNvSpPr/>
            <p:nvPr/>
          </p:nvSpPr>
          <p:spPr>
            <a:xfrm>
              <a:off x="6750742" y="2558444"/>
              <a:ext cx="1715386" cy="39215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s-ES" b="1" i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Doce Tablas</a:t>
              </a:r>
              <a:endParaRPr lang="es-E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33" name="Grupo 32">
              <a:extLst>
                <a:ext uri="{FF2B5EF4-FFF2-40B4-BE49-F238E27FC236}">
                  <a16:creationId xmlns:a16="http://schemas.microsoft.com/office/drawing/2014/main" xmlns="" id="{D835C815-642F-41B1-89DB-5DB2D59F2319}"/>
                </a:ext>
              </a:extLst>
            </p:cNvPr>
            <p:cNvGrpSpPr/>
            <p:nvPr/>
          </p:nvGrpSpPr>
          <p:grpSpPr>
            <a:xfrm>
              <a:off x="7778298" y="1099738"/>
              <a:ext cx="3164986" cy="2212513"/>
              <a:chOff x="7778298" y="1099738"/>
              <a:chExt cx="3164986" cy="2212513"/>
            </a:xfrm>
          </p:grpSpPr>
          <p:sp>
            <p:nvSpPr>
              <p:cNvPr id="7" name="Rectángulo 6">
                <a:extLst>
                  <a:ext uri="{FF2B5EF4-FFF2-40B4-BE49-F238E27FC236}">
                    <a16:creationId xmlns:a16="http://schemas.microsoft.com/office/drawing/2014/main" xmlns="" id="{E9B47374-E781-4EB3-96BF-FB1F147C3B27}"/>
                  </a:ext>
                </a:extLst>
              </p:cNvPr>
              <p:cNvSpPr/>
              <p:nvPr/>
            </p:nvSpPr>
            <p:spPr>
              <a:xfrm>
                <a:off x="8732190" y="1099738"/>
                <a:ext cx="1757404" cy="8803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s-ES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Séneca  a.C. 450 </a:t>
                </a:r>
              </a:p>
              <a:p>
                <a:pPr algn="ctr">
                  <a:lnSpc>
                    <a:spcPct val="150000"/>
                  </a:lnSpc>
                </a:pPr>
                <a:r>
                  <a:rPr lang="es-ES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( 4 a.C.-65 d.C.)</a:t>
                </a:r>
                <a:endParaRPr lang="es-ES" dirty="0"/>
              </a:p>
            </p:txBody>
          </p:sp>
          <p:grpSp>
            <p:nvGrpSpPr>
              <p:cNvPr id="20" name="Grupo 19">
                <a:extLst>
                  <a:ext uri="{FF2B5EF4-FFF2-40B4-BE49-F238E27FC236}">
                    <a16:creationId xmlns:a16="http://schemas.microsoft.com/office/drawing/2014/main" xmlns="" id="{5BECB2DC-A1AC-40F3-8E50-46F76B316711}"/>
                  </a:ext>
                </a:extLst>
              </p:cNvPr>
              <p:cNvGrpSpPr/>
              <p:nvPr/>
            </p:nvGrpSpPr>
            <p:grpSpPr>
              <a:xfrm>
                <a:off x="7778298" y="2558443"/>
                <a:ext cx="3164986" cy="753808"/>
                <a:chOff x="6861421" y="1411887"/>
                <a:chExt cx="3164986" cy="753808"/>
              </a:xfrm>
            </p:grpSpPr>
            <p:sp>
              <p:nvSpPr>
                <p:cNvPr id="12" name="Rectángulo 11">
                  <a:extLst>
                    <a:ext uri="{FF2B5EF4-FFF2-40B4-BE49-F238E27FC236}">
                      <a16:creationId xmlns:a16="http://schemas.microsoft.com/office/drawing/2014/main" xmlns="" id="{94376D55-1899-4535-B35C-119EA7FD38B2}"/>
                    </a:ext>
                  </a:extLst>
                </p:cNvPr>
                <p:cNvSpPr/>
                <p:nvPr/>
              </p:nvSpPr>
              <p:spPr>
                <a:xfrm>
                  <a:off x="6861421" y="1773536"/>
                  <a:ext cx="2098159" cy="392159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s-ES" b="1" i="1" dirty="0"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Derecho Romano</a:t>
                  </a:r>
                  <a:endParaRPr lang="es-ES" i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3" name="Rectángulo 12">
                  <a:extLst>
                    <a:ext uri="{FF2B5EF4-FFF2-40B4-BE49-F238E27FC236}">
                      <a16:creationId xmlns:a16="http://schemas.microsoft.com/office/drawing/2014/main" xmlns="" id="{9C69229A-E204-4234-B697-7370D2EB70E8}"/>
                    </a:ext>
                  </a:extLst>
                </p:cNvPr>
                <p:cNvSpPr/>
                <p:nvPr/>
              </p:nvSpPr>
              <p:spPr>
                <a:xfrm>
                  <a:off x="8098370" y="1411887"/>
                  <a:ext cx="1928037" cy="392159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s-ES" b="1" i="1" dirty="0"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Digesto y Codex  </a:t>
                  </a:r>
                  <a:endParaRPr lang="es-ES" i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</p:grpSp>
        </p:grpSp>
        <p:sp>
          <p:nvSpPr>
            <p:cNvPr id="22" name="Rectángulo 21">
              <a:extLst>
                <a:ext uri="{FF2B5EF4-FFF2-40B4-BE49-F238E27FC236}">
                  <a16:creationId xmlns:a16="http://schemas.microsoft.com/office/drawing/2014/main" xmlns="" id="{F0B983F5-C478-4E16-BAAC-76BF6E538B1C}"/>
                </a:ext>
              </a:extLst>
            </p:cNvPr>
            <p:cNvSpPr/>
            <p:nvPr/>
          </p:nvSpPr>
          <p:spPr>
            <a:xfrm>
              <a:off x="227442" y="527245"/>
              <a:ext cx="2382127" cy="39215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ES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ANTIGÜEDAD (Panel 2)</a:t>
              </a:r>
            </a:p>
          </p:txBody>
        </p:sp>
        <p:cxnSp>
          <p:nvCxnSpPr>
            <p:cNvPr id="24" name="Conector recto de flecha 23">
              <a:extLst>
                <a:ext uri="{FF2B5EF4-FFF2-40B4-BE49-F238E27FC236}">
                  <a16:creationId xmlns:a16="http://schemas.microsoft.com/office/drawing/2014/main" xmlns="" id="{1487AA0A-901C-48F4-A0B4-ECFFB8F86180}"/>
                </a:ext>
              </a:extLst>
            </p:cNvPr>
            <p:cNvCxnSpPr/>
            <p:nvPr/>
          </p:nvCxnSpPr>
          <p:spPr>
            <a:xfrm>
              <a:off x="971107" y="2371056"/>
              <a:ext cx="10630005" cy="0"/>
            </a:xfrm>
            <a:prstGeom prst="straightConnector1">
              <a:avLst/>
            </a:prstGeom>
            <a:ln w="57150"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ector recto 25">
              <a:extLst>
                <a:ext uri="{FF2B5EF4-FFF2-40B4-BE49-F238E27FC236}">
                  <a16:creationId xmlns:a16="http://schemas.microsoft.com/office/drawing/2014/main" xmlns="" id="{EE28D837-A3DD-473E-BEE2-29A11801FBA3}"/>
                </a:ext>
              </a:extLst>
            </p:cNvPr>
            <p:cNvCxnSpPr/>
            <p:nvPr/>
          </p:nvCxnSpPr>
          <p:spPr>
            <a:xfrm flipV="1">
              <a:off x="1871338" y="2240462"/>
              <a:ext cx="0" cy="258187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ector recto 26">
              <a:extLst>
                <a:ext uri="{FF2B5EF4-FFF2-40B4-BE49-F238E27FC236}">
                  <a16:creationId xmlns:a16="http://schemas.microsoft.com/office/drawing/2014/main" xmlns="" id="{B387D73B-BF96-4EDF-924E-50DD6369BCAA}"/>
                </a:ext>
              </a:extLst>
            </p:cNvPr>
            <p:cNvCxnSpPr/>
            <p:nvPr/>
          </p:nvCxnSpPr>
          <p:spPr>
            <a:xfrm flipV="1">
              <a:off x="4535966" y="2240462"/>
              <a:ext cx="0" cy="258187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ector recto 28">
              <a:extLst>
                <a:ext uri="{FF2B5EF4-FFF2-40B4-BE49-F238E27FC236}">
                  <a16:creationId xmlns:a16="http://schemas.microsoft.com/office/drawing/2014/main" xmlns="" id="{884A296E-81F4-4623-B9C8-78433ED057CB}"/>
                </a:ext>
              </a:extLst>
            </p:cNvPr>
            <p:cNvCxnSpPr/>
            <p:nvPr/>
          </p:nvCxnSpPr>
          <p:spPr>
            <a:xfrm flipV="1">
              <a:off x="8653959" y="2255180"/>
              <a:ext cx="0" cy="258187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Rectángulo 30">
              <a:extLst>
                <a:ext uri="{FF2B5EF4-FFF2-40B4-BE49-F238E27FC236}">
                  <a16:creationId xmlns:a16="http://schemas.microsoft.com/office/drawing/2014/main" xmlns="" id="{679409ED-3D33-4397-ADFE-FACA507CC3F0}"/>
                </a:ext>
              </a:extLst>
            </p:cNvPr>
            <p:cNvSpPr/>
            <p:nvPr/>
          </p:nvSpPr>
          <p:spPr>
            <a:xfrm>
              <a:off x="-88125" y="1863021"/>
              <a:ext cx="1425840" cy="42550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s-ES" sz="200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s. XVIII a.C. </a:t>
              </a:r>
            </a:p>
          </p:txBody>
        </p:sp>
      </p:grpSp>
      <p:sp>
        <p:nvSpPr>
          <p:cNvPr id="36" name="Rectángulo 35">
            <a:extLst>
              <a:ext uri="{FF2B5EF4-FFF2-40B4-BE49-F238E27FC236}">
                <a16:creationId xmlns:a16="http://schemas.microsoft.com/office/drawing/2014/main" xmlns="" id="{7CAC164C-2D52-4D1B-AA64-F8BF84185091}"/>
              </a:ext>
            </a:extLst>
          </p:cNvPr>
          <p:cNvSpPr/>
          <p:nvPr/>
        </p:nvSpPr>
        <p:spPr>
          <a:xfrm>
            <a:off x="10929196" y="4790337"/>
            <a:ext cx="1176924" cy="4255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ES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s. XII-XIII </a:t>
            </a:r>
          </a:p>
        </p:txBody>
      </p:sp>
      <p:sp>
        <p:nvSpPr>
          <p:cNvPr id="44" name="Rectángulo 43">
            <a:extLst>
              <a:ext uri="{FF2B5EF4-FFF2-40B4-BE49-F238E27FC236}">
                <a16:creationId xmlns:a16="http://schemas.microsoft.com/office/drawing/2014/main" xmlns="" id="{D02AE70A-551B-467B-A6A3-214626F86348}"/>
              </a:ext>
            </a:extLst>
          </p:cNvPr>
          <p:cNvSpPr/>
          <p:nvPr/>
        </p:nvSpPr>
        <p:spPr>
          <a:xfrm>
            <a:off x="227442" y="3454561"/>
            <a:ext cx="2477473" cy="3921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ESCOLÁSTICOS (Panel 3)</a:t>
            </a:r>
          </a:p>
        </p:txBody>
      </p:sp>
      <p:cxnSp>
        <p:nvCxnSpPr>
          <p:cNvPr id="45" name="Conector recto de flecha 44">
            <a:extLst>
              <a:ext uri="{FF2B5EF4-FFF2-40B4-BE49-F238E27FC236}">
                <a16:creationId xmlns:a16="http://schemas.microsoft.com/office/drawing/2014/main" xmlns="" id="{3E494E0D-CFD0-4CE7-9137-2DDC25848771}"/>
              </a:ext>
            </a:extLst>
          </p:cNvPr>
          <p:cNvCxnSpPr/>
          <p:nvPr/>
        </p:nvCxnSpPr>
        <p:spPr>
          <a:xfrm>
            <a:off x="971107" y="5298372"/>
            <a:ext cx="10630005" cy="0"/>
          </a:xfrm>
          <a:prstGeom prst="straightConnector1">
            <a:avLst/>
          </a:prstGeom>
          <a:ln w="5715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7" name="Grupo 56">
            <a:extLst>
              <a:ext uri="{FF2B5EF4-FFF2-40B4-BE49-F238E27FC236}">
                <a16:creationId xmlns:a16="http://schemas.microsoft.com/office/drawing/2014/main" xmlns="" id="{C9C14BAA-1C1F-4773-9B58-38993D60489F}"/>
              </a:ext>
            </a:extLst>
          </p:cNvPr>
          <p:cNvGrpSpPr/>
          <p:nvPr/>
        </p:nvGrpSpPr>
        <p:grpSpPr>
          <a:xfrm>
            <a:off x="2118200" y="4128477"/>
            <a:ext cx="1942203" cy="1297488"/>
            <a:chOff x="900236" y="4128477"/>
            <a:chExt cx="1942203" cy="1297488"/>
          </a:xfrm>
        </p:grpSpPr>
        <p:sp>
          <p:nvSpPr>
            <p:cNvPr id="37" name="Rectángulo 36">
              <a:extLst>
                <a:ext uri="{FF2B5EF4-FFF2-40B4-BE49-F238E27FC236}">
                  <a16:creationId xmlns:a16="http://schemas.microsoft.com/office/drawing/2014/main" xmlns="" id="{84EDF252-4F12-4899-B3DD-D75AF96B81FA}"/>
                </a:ext>
              </a:extLst>
            </p:cNvPr>
            <p:cNvSpPr/>
            <p:nvPr/>
          </p:nvSpPr>
          <p:spPr>
            <a:xfrm>
              <a:off x="900236" y="4128477"/>
              <a:ext cx="1942203" cy="10515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1000"/>
                </a:spcAft>
              </a:pPr>
              <a:r>
                <a:rPr lang="es-ES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San Agustín de Hipona</a:t>
              </a:r>
            </a:p>
            <a:p>
              <a:pPr algn="ctr">
                <a:spcAft>
                  <a:spcPts val="1000"/>
                </a:spcAft>
              </a:pPr>
              <a:r>
                <a:rPr lang="es-ES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(354-430 d.C.)      </a:t>
              </a:r>
              <a:endParaRPr lang="es-ES" dirty="0"/>
            </a:p>
          </p:txBody>
        </p:sp>
        <p:cxnSp>
          <p:nvCxnSpPr>
            <p:cNvPr id="46" name="Conector recto 45">
              <a:extLst>
                <a:ext uri="{FF2B5EF4-FFF2-40B4-BE49-F238E27FC236}">
                  <a16:creationId xmlns:a16="http://schemas.microsoft.com/office/drawing/2014/main" xmlns="" id="{8267276F-B2B4-49B3-BFA6-2F6365516D85}"/>
                </a:ext>
              </a:extLst>
            </p:cNvPr>
            <p:cNvCxnSpPr/>
            <p:nvPr/>
          </p:nvCxnSpPr>
          <p:spPr>
            <a:xfrm flipV="1">
              <a:off x="1871338" y="5167778"/>
              <a:ext cx="0" cy="258187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Grupo 55">
            <a:extLst>
              <a:ext uri="{FF2B5EF4-FFF2-40B4-BE49-F238E27FC236}">
                <a16:creationId xmlns:a16="http://schemas.microsoft.com/office/drawing/2014/main" xmlns="" id="{66E03B7E-C4F6-4890-925F-289B90F64A2D}"/>
              </a:ext>
            </a:extLst>
          </p:cNvPr>
          <p:cNvGrpSpPr/>
          <p:nvPr/>
        </p:nvGrpSpPr>
        <p:grpSpPr>
          <a:xfrm>
            <a:off x="4953756" y="4071513"/>
            <a:ext cx="1942204" cy="1354452"/>
            <a:chOff x="2966206" y="4071513"/>
            <a:chExt cx="1942204" cy="1354452"/>
          </a:xfrm>
        </p:grpSpPr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xmlns="" id="{893799BA-55C8-4191-9975-01FB8E0CA144}"/>
                </a:ext>
              </a:extLst>
            </p:cNvPr>
            <p:cNvSpPr/>
            <p:nvPr/>
          </p:nvSpPr>
          <p:spPr>
            <a:xfrm>
              <a:off x="2966206" y="4071513"/>
              <a:ext cx="1942204" cy="100860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  <a:spcAft>
                  <a:spcPts val="1000"/>
                </a:spcAft>
              </a:pPr>
              <a:r>
                <a:rPr lang="es-ES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Alberto Magno</a:t>
              </a:r>
            </a:p>
            <a:p>
              <a:pPr algn="ctr">
                <a:lnSpc>
                  <a:spcPct val="150000"/>
                </a:lnSpc>
                <a:spcAft>
                  <a:spcPts val="1000"/>
                </a:spcAft>
              </a:pPr>
              <a:r>
                <a:rPr lang="es-ES" dirty="0">
                  <a:latin typeface="Calibri" panose="020F0502020204030204" pitchFamily="34" charset="0"/>
                  <a:cs typeface="Times New Roman" panose="02020603050405020304" pitchFamily="18" charset="0"/>
                </a:rPr>
                <a:t>(1193-1280)</a:t>
              </a:r>
              <a:endParaRPr lang="es-ES" dirty="0"/>
            </a:p>
          </p:txBody>
        </p:sp>
        <p:cxnSp>
          <p:nvCxnSpPr>
            <p:cNvPr id="47" name="Conector recto 46">
              <a:extLst>
                <a:ext uri="{FF2B5EF4-FFF2-40B4-BE49-F238E27FC236}">
                  <a16:creationId xmlns:a16="http://schemas.microsoft.com/office/drawing/2014/main" xmlns="" id="{A4682572-4DA6-42E1-9B13-143744F1AFDD}"/>
                </a:ext>
              </a:extLst>
            </p:cNvPr>
            <p:cNvCxnSpPr/>
            <p:nvPr/>
          </p:nvCxnSpPr>
          <p:spPr>
            <a:xfrm flipV="1">
              <a:off x="3961808" y="5167778"/>
              <a:ext cx="0" cy="258187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Grupo 53">
            <a:extLst>
              <a:ext uri="{FF2B5EF4-FFF2-40B4-BE49-F238E27FC236}">
                <a16:creationId xmlns:a16="http://schemas.microsoft.com/office/drawing/2014/main" xmlns="" id="{E2A19018-70B7-44B9-85F1-2BD026BF9A09}"/>
              </a:ext>
            </a:extLst>
          </p:cNvPr>
          <p:cNvGrpSpPr/>
          <p:nvPr/>
        </p:nvGrpSpPr>
        <p:grpSpPr>
          <a:xfrm>
            <a:off x="7789313" y="4174535"/>
            <a:ext cx="2384755" cy="1266148"/>
            <a:chOff x="8373166" y="4174535"/>
            <a:chExt cx="2384755" cy="1266148"/>
          </a:xfrm>
        </p:grpSpPr>
        <p:sp>
          <p:nvSpPr>
            <p:cNvPr id="41" name="Rectángulo 40">
              <a:extLst>
                <a:ext uri="{FF2B5EF4-FFF2-40B4-BE49-F238E27FC236}">
                  <a16:creationId xmlns:a16="http://schemas.microsoft.com/office/drawing/2014/main" xmlns="" id="{C381824E-BB9C-4FC9-9B0C-3F3BB94EE108}"/>
                </a:ext>
              </a:extLst>
            </p:cNvPr>
            <p:cNvSpPr/>
            <p:nvPr/>
          </p:nvSpPr>
          <p:spPr>
            <a:xfrm>
              <a:off x="8373166" y="4174535"/>
              <a:ext cx="2384755" cy="88036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s-ES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Santo Tomás de Aquino</a:t>
              </a:r>
            </a:p>
            <a:p>
              <a:pPr algn="ctr">
                <a:lnSpc>
                  <a:spcPct val="150000"/>
                </a:lnSpc>
              </a:pPr>
              <a:r>
                <a:rPr lang="es-ES" dirty="0">
                  <a:latin typeface="Calibri" panose="020F0502020204030204" pitchFamily="34" charset="0"/>
                  <a:cs typeface="Times New Roman" panose="02020603050405020304" pitchFamily="18" charset="0"/>
                </a:rPr>
                <a:t>(1224-1270)</a:t>
              </a:r>
              <a:endParaRPr lang="es-ES" dirty="0"/>
            </a:p>
          </p:txBody>
        </p:sp>
        <p:cxnSp>
          <p:nvCxnSpPr>
            <p:cNvPr id="48" name="Conector recto 47">
              <a:extLst>
                <a:ext uri="{FF2B5EF4-FFF2-40B4-BE49-F238E27FC236}">
                  <a16:creationId xmlns:a16="http://schemas.microsoft.com/office/drawing/2014/main" xmlns="" id="{F4F36B2F-13E8-42B6-910C-0CFD67971290}"/>
                </a:ext>
              </a:extLst>
            </p:cNvPr>
            <p:cNvCxnSpPr/>
            <p:nvPr/>
          </p:nvCxnSpPr>
          <p:spPr>
            <a:xfrm flipV="1">
              <a:off x="9610891" y="5182496"/>
              <a:ext cx="0" cy="258187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Rectángulo 48">
            <a:extLst>
              <a:ext uri="{FF2B5EF4-FFF2-40B4-BE49-F238E27FC236}">
                <a16:creationId xmlns:a16="http://schemas.microsoft.com/office/drawing/2014/main" xmlns="" id="{13798BEB-C36C-4140-B90F-5094FAC21250}"/>
              </a:ext>
            </a:extLst>
          </p:cNvPr>
          <p:cNvSpPr/>
          <p:nvPr/>
        </p:nvSpPr>
        <p:spPr>
          <a:xfrm>
            <a:off x="216132" y="4790337"/>
            <a:ext cx="923651" cy="4255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ES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s. IV-V </a:t>
            </a:r>
          </a:p>
        </p:txBody>
      </p:sp>
    </p:spTree>
    <p:extLst>
      <p:ext uri="{BB962C8B-B14F-4D97-AF65-F5344CB8AC3E}">
        <p14:creationId xmlns:p14="http://schemas.microsoft.com/office/powerpoint/2010/main" xmlns="" val="2141639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ángulo 43">
            <a:extLst>
              <a:ext uri="{FF2B5EF4-FFF2-40B4-BE49-F238E27FC236}">
                <a16:creationId xmlns:a16="http://schemas.microsoft.com/office/drawing/2014/main" xmlns="" id="{D02AE70A-551B-467B-A6A3-214626F86348}"/>
              </a:ext>
            </a:extLst>
          </p:cNvPr>
          <p:cNvSpPr/>
          <p:nvPr/>
        </p:nvSpPr>
        <p:spPr>
          <a:xfrm>
            <a:off x="227442" y="371111"/>
            <a:ext cx="3522183" cy="3921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ESCUELA DE SALAMANCA (Panel 4)</a:t>
            </a:r>
          </a:p>
        </p:txBody>
      </p:sp>
      <p:cxnSp>
        <p:nvCxnSpPr>
          <p:cNvPr id="45" name="Conector recto de flecha 44">
            <a:extLst>
              <a:ext uri="{FF2B5EF4-FFF2-40B4-BE49-F238E27FC236}">
                <a16:creationId xmlns:a16="http://schemas.microsoft.com/office/drawing/2014/main" xmlns="" id="{3E494E0D-CFD0-4CE7-9137-2DDC25848771}"/>
              </a:ext>
            </a:extLst>
          </p:cNvPr>
          <p:cNvCxnSpPr/>
          <p:nvPr/>
        </p:nvCxnSpPr>
        <p:spPr>
          <a:xfrm>
            <a:off x="971107" y="2214922"/>
            <a:ext cx="10630005" cy="0"/>
          </a:xfrm>
          <a:prstGeom prst="straightConnector1">
            <a:avLst/>
          </a:prstGeom>
          <a:ln w="5715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7" name="Grupo 56">
            <a:extLst>
              <a:ext uri="{FF2B5EF4-FFF2-40B4-BE49-F238E27FC236}">
                <a16:creationId xmlns:a16="http://schemas.microsoft.com/office/drawing/2014/main" xmlns="" id="{C9C14BAA-1C1F-4773-9B58-38993D60489F}"/>
              </a:ext>
            </a:extLst>
          </p:cNvPr>
          <p:cNvGrpSpPr/>
          <p:nvPr/>
        </p:nvGrpSpPr>
        <p:grpSpPr>
          <a:xfrm>
            <a:off x="581260" y="1204517"/>
            <a:ext cx="1942203" cy="1137998"/>
            <a:chOff x="900236" y="4287967"/>
            <a:chExt cx="1942203" cy="1137998"/>
          </a:xfrm>
        </p:grpSpPr>
        <p:sp>
          <p:nvSpPr>
            <p:cNvPr id="37" name="Rectángulo 36">
              <a:extLst>
                <a:ext uri="{FF2B5EF4-FFF2-40B4-BE49-F238E27FC236}">
                  <a16:creationId xmlns:a16="http://schemas.microsoft.com/office/drawing/2014/main" xmlns="" id="{84EDF252-4F12-4899-B3DD-D75AF96B81FA}"/>
                </a:ext>
              </a:extLst>
            </p:cNvPr>
            <p:cNvSpPr/>
            <p:nvPr/>
          </p:nvSpPr>
          <p:spPr>
            <a:xfrm>
              <a:off x="900236" y="4287967"/>
              <a:ext cx="1942203" cy="77457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1000"/>
                </a:spcAft>
              </a:pPr>
              <a:r>
                <a:rPr lang="es-ES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Domingo de Soto</a:t>
              </a:r>
            </a:p>
            <a:p>
              <a:pPr algn="ctr">
                <a:spcAft>
                  <a:spcPts val="1000"/>
                </a:spcAft>
              </a:pPr>
              <a:r>
                <a:rPr lang="es-ES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(1494-1560)      </a:t>
              </a:r>
              <a:endParaRPr lang="es-ES" dirty="0"/>
            </a:p>
          </p:txBody>
        </p:sp>
        <p:cxnSp>
          <p:nvCxnSpPr>
            <p:cNvPr id="46" name="Conector recto 45">
              <a:extLst>
                <a:ext uri="{FF2B5EF4-FFF2-40B4-BE49-F238E27FC236}">
                  <a16:creationId xmlns:a16="http://schemas.microsoft.com/office/drawing/2014/main" xmlns="" id="{8267276F-B2B4-49B3-BFA6-2F6365516D85}"/>
                </a:ext>
              </a:extLst>
            </p:cNvPr>
            <p:cNvCxnSpPr/>
            <p:nvPr/>
          </p:nvCxnSpPr>
          <p:spPr>
            <a:xfrm flipV="1">
              <a:off x="1871338" y="5167778"/>
              <a:ext cx="0" cy="258187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Grupo 55">
            <a:extLst>
              <a:ext uri="{FF2B5EF4-FFF2-40B4-BE49-F238E27FC236}">
                <a16:creationId xmlns:a16="http://schemas.microsoft.com/office/drawing/2014/main" xmlns="" id="{66E03B7E-C4F6-4890-925F-289B90F64A2D}"/>
              </a:ext>
            </a:extLst>
          </p:cNvPr>
          <p:cNvGrpSpPr/>
          <p:nvPr/>
        </p:nvGrpSpPr>
        <p:grpSpPr>
          <a:xfrm>
            <a:off x="2770943" y="1200717"/>
            <a:ext cx="1942204" cy="1141798"/>
            <a:chOff x="2966206" y="4284167"/>
            <a:chExt cx="1942204" cy="1141798"/>
          </a:xfrm>
        </p:grpSpPr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xmlns="" id="{893799BA-55C8-4191-9975-01FB8E0CA144}"/>
                </a:ext>
              </a:extLst>
            </p:cNvPr>
            <p:cNvSpPr/>
            <p:nvPr/>
          </p:nvSpPr>
          <p:spPr>
            <a:xfrm>
              <a:off x="2966206" y="4284167"/>
              <a:ext cx="1942204" cy="77457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1000"/>
                </a:spcAft>
              </a:pPr>
              <a:r>
                <a:rPr lang="es-ES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Luis de Molina</a:t>
              </a:r>
            </a:p>
            <a:p>
              <a:pPr algn="ctr">
                <a:spcAft>
                  <a:spcPts val="1000"/>
                </a:spcAft>
              </a:pPr>
              <a:r>
                <a:rPr lang="es-ES" dirty="0">
                  <a:latin typeface="Calibri" panose="020F0502020204030204" pitchFamily="34" charset="0"/>
                  <a:cs typeface="Times New Roman" panose="02020603050405020304" pitchFamily="18" charset="0"/>
                </a:rPr>
                <a:t>  (1535-1600)</a:t>
              </a:r>
              <a:endParaRPr lang="es-ES" dirty="0"/>
            </a:p>
          </p:txBody>
        </p:sp>
        <p:cxnSp>
          <p:nvCxnSpPr>
            <p:cNvPr id="47" name="Conector recto 46">
              <a:extLst>
                <a:ext uri="{FF2B5EF4-FFF2-40B4-BE49-F238E27FC236}">
                  <a16:creationId xmlns:a16="http://schemas.microsoft.com/office/drawing/2014/main" xmlns="" id="{A4682572-4DA6-42E1-9B13-143744F1AFDD}"/>
                </a:ext>
              </a:extLst>
            </p:cNvPr>
            <p:cNvCxnSpPr/>
            <p:nvPr/>
          </p:nvCxnSpPr>
          <p:spPr>
            <a:xfrm flipV="1">
              <a:off x="3961808" y="5167778"/>
              <a:ext cx="0" cy="258187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Grupo 53">
            <a:extLst>
              <a:ext uri="{FF2B5EF4-FFF2-40B4-BE49-F238E27FC236}">
                <a16:creationId xmlns:a16="http://schemas.microsoft.com/office/drawing/2014/main" xmlns="" id="{E2A19018-70B7-44B9-85F1-2BD026BF9A09}"/>
              </a:ext>
            </a:extLst>
          </p:cNvPr>
          <p:cNvGrpSpPr/>
          <p:nvPr/>
        </p:nvGrpSpPr>
        <p:grpSpPr>
          <a:xfrm>
            <a:off x="4960627" y="1091085"/>
            <a:ext cx="2190793" cy="1266148"/>
            <a:chOff x="6333006" y="4174535"/>
            <a:chExt cx="2190793" cy="1266148"/>
          </a:xfrm>
        </p:grpSpPr>
        <p:sp>
          <p:nvSpPr>
            <p:cNvPr id="41" name="Rectángulo 40">
              <a:extLst>
                <a:ext uri="{FF2B5EF4-FFF2-40B4-BE49-F238E27FC236}">
                  <a16:creationId xmlns:a16="http://schemas.microsoft.com/office/drawing/2014/main" xmlns="" id="{C381824E-BB9C-4FC9-9B0C-3F3BB94EE108}"/>
                </a:ext>
              </a:extLst>
            </p:cNvPr>
            <p:cNvSpPr/>
            <p:nvPr/>
          </p:nvSpPr>
          <p:spPr>
            <a:xfrm>
              <a:off x="6333006" y="4174535"/>
              <a:ext cx="2190793" cy="88036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s-ES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Martín de Azpilcueta</a:t>
              </a:r>
            </a:p>
            <a:p>
              <a:pPr algn="ctr">
                <a:lnSpc>
                  <a:spcPct val="150000"/>
                </a:lnSpc>
              </a:pPr>
              <a:r>
                <a:rPr lang="es-ES" dirty="0">
                  <a:latin typeface="Calibri" panose="020F0502020204030204" pitchFamily="34" charset="0"/>
                  <a:cs typeface="Times New Roman" panose="02020603050405020304" pitchFamily="18" charset="0"/>
                </a:rPr>
                <a:t>(1491-1586)</a:t>
              </a:r>
              <a:endParaRPr lang="es-ES" dirty="0"/>
            </a:p>
          </p:txBody>
        </p:sp>
        <p:cxnSp>
          <p:nvCxnSpPr>
            <p:cNvPr id="48" name="Conector recto 47">
              <a:extLst>
                <a:ext uri="{FF2B5EF4-FFF2-40B4-BE49-F238E27FC236}">
                  <a16:creationId xmlns:a16="http://schemas.microsoft.com/office/drawing/2014/main" xmlns="" id="{F4F36B2F-13E8-42B6-910C-0CFD67971290}"/>
                </a:ext>
              </a:extLst>
            </p:cNvPr>
            <p:cNvCxnSpPr/>
            <p:nvPr/>
          </p:nvCxnSpPr>
          <p:spPr>
            <a:xfrm flipV="1">
              <a:off x="7473748" y="5182496"/>
              <a:ext cx="0" cy="258187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Rectángulo 48">
            <a:extLst>
              <a:ext uri="{FF2B5EF4-FFF2-40B4-BE49-F238E27FC236}">
                <a16:creationId xmlns:a16="http://schemas.microsoft.com/office/drawing/2014/main" xmlns="" id="{13798BEB-C36C-4140-B90F-5094FAC21250}"/>
              </a:ext>
            </a:extLst>
          </p:cNvPr>
          <p:cNvSpPr/>
          <p:nvPr/>
        </p:nvSpPr>
        <p:spPr>
          <a:xfrm>
            <a:off x="207853" y="1706887"/>
            <a:ext cx="833883" cy="4255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ES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s. XVI </a:t>
            </a:r>
          </a:p>
        </p:txBody>
      </p:sp>
      <p:sp>
        <p:nvSpPr>
          <p:cNvPr id="40" name="Rectángulo 39">
            <a:extLst>
              <a:ext uri="{FF2B5EF4-FFF2-40B4-BE49-F238E27FC236}">
                <a16:creationId xmlns:a16="http://schemas.microsoft.com/office/drawing/2014/main" xmlns="" id="{03F3C5D0-EA4A-48A6-B848-C3379926145D}"/>
              </a:ext>
            </a:extLst>
          </p:cNvPr>
          <p:cNvSpPr/>
          <p:nvPr/>
        </p:nvSpPr>
        <p:spPr>
          <a:xfrm>
            <a:off x="11031787" y="4568697"/>
            <a:ext cx="971741" cy="4255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ES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s. XVIII </a:t>
            </a:r>
          </a:p>
        </p:txBody>
      </p:sp>
      <p:sp>
        <p:nvSpPr>
          <p:cNvPr id="42" name="Rectángulo 41">
            <a:extLst>
              <a:ext uri="{FF2B5EF4-FFF2-40B4-BE49-F238E27FC236}">
                <a16:creationId xmlns:a16="http://schemas.microsoft.com/office/drawing/2014/main" xmlns="" id="{ECB46D36-7F90-46C1-9C43-9046E97A8E54}"/>
              </a:ext>
            </a:extLst>
          </p:cNvPr>
          <p:cNvSpPr/>
          <p:nvPr/>
        </p:nvSpPr>
        <p:spPr>
          <a:xfrm>
            <a:off x="227442" y="3232921"/>
            <a:ext cx="2719719" cy="3921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MERCANTILISTAS (Panel 5)</a:t>
            </a:r>
          </a:p>
        </p:txBody>
      </p:sp>
      <p:cxnSp>
        <p:nvCxnSpPr>
          <p:cNvPr id="43" name="Conector recto de flecha 42">
            <a:extLst>
              <a:ext uri="{FF2B5EF4-FFF2-40B4-BE49-F238E27FC236}">
                <a16:creationId xmlns:a16="http://schemas.microsoft.com/office/drawing/2014/main" xmlns="" id="{9EA6E40F-8833-4E49-8F9F-D6FD9084E6DC}"/>
              </a:ext>
            </a:extLst>
          </p:cNvPr>
          <p:cNvCxnSpPr/>
          <p:nvPr/>
        </p:nvCxnSpPr>
        <p:spPr>
          <a:xfrm>
            <a:off x="971107" y="5076732"/>
            <a:ext cx="10630005" cy="0"/>
          </a:xfrm>
          <a:prstGeom prst="straightConnector1">
            <a:avLst/>
          </a:prstGeom>
          <a:ln w="5715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" name="Grupo 49">
            <a:extLst>
              <a:ext uri="{FF2B5EF4-FFF2-40B4-BE49-F238E27FC236}">
                <a16:creationId xmlns:a16="http://schemas.microsoft.com/office/drawing/2014/main" xmlns="" id="{62B8B4A1-3A50-49E7-9966-705591D984EF}"/>
              </a:ext>
            </a:extLst>
          </p:cNvPr>
          <p:cNvGrpSpPr/>
          <p:nvPr/>
        </p:nvGrpSpPr>
        <p:grpSpPr>
          <a:xfrm>
            <a:off x="3099927" y="3906837"/>
            <a:ext cx="1942203" cy="1297488"/>
            <a:chOff x="900236" y="4128477"/>
            <a:chExt cx="1942203" cy="1297488"/>
          </a:xfrm>
        </p:grpSpPr>
        <p:sp>
          <p:nvSpPr>
            <p:cNvPr id="61" name="Rectángulo 60">
              <a:extLst>
                <a:ext uri="{FF2B5EF4-FFF2-40B4-BE49-F238E27FC236}">
                  <a16:creationId xmlns:a16="http://schemas.microsoft.com/office/drawing/2014/main" xmlns="" id="{9FA1636A-3F65-4356-B78A-7FBD4C35D73B}"/>
                </a:ext>
              </a:extLst>
            </p:cNvPr>
            <p:cNvSpPr/>
            <p:nvPr/>
          </p:nvSpPr>
          <p:spPr>
            <a:xfrm>
              <a:off x="900236" y="4128477"/>
              <a:ext cx="1942203" cy="77457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1000"/>
                </a:spcAft>
              </a:pPr>
              <a:r>
                <a:rPr lang="es-ES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Sir William Petty</a:t>
              </a:r>
            </a:p>
            <a:p>
              <a:pPr algn="ctr">
                <a:spcAft>
                  <a:spcPts val="1000"/>
                </a:spcAft>
              </a:pPr>
              <a:r>
                <a:rPr lang="es-ES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(1623-1687)      </a:t>
              </a:r>
              <a:endParaRPr lang="es-ES" dirty="0"/>
            </a:p>
          </p:txBody>
        </p:sp>
        <p:cxnSp>
          <p:nvCxnSpPr>
            <p:cNvPr id="62" name="Conector recto 61">
              <a:extLst>
                <a:ext uri="{FF2B5EF4-FFF2-40B4-BE49-F238E27FC236}">
                  <a16:creationId xmlns:a16="http://schemas.microsoft.com/office/drawing/2014/main" xmlns="" id="{C19C1B14-8DE6-4E48-843F-7ED03DCDC505}"/>
                </a:ext>
              </a:extLst>
            </p:cNvPr>
            <p:cNvCxnSpPr/>
            <p:nvPr/>
          </p:nvCxnSpPr>
          <p:spPr>
            <a:xfrm flipV="1">
              <a:off x="1871338" y="5167778"/>
              <a:ext cx="0" cy="258187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Grupo 50">
            <a:extLst>
              <a:ext uri="{FF2B5EF4-FFF2-40B4-BE49-F238E27FC236}">
                <a16:creationId xmlns:a16="http://schemas.microsoft.com/office/drawing/2014/main" xmlns="" id="{2FF9276F-BD95-4071-B39F-68FDBD5F61C9}"/>
              </a:ext>
            </a:extLst>
          </p:cNvPr>
          <p:cNvGrpSpPr/>
          <p:nvPr/>
        </p:nvGrpSpPr>
        <p:grpSpPr>
          <a:xfrm>
            <a:off x="7065856" y="3903038"/>
            <a:ext cx="1942204" cy="1301287"/>
            <a:chOff x="6155980" y="4124678"/>
            <a:chExt cx="1942204" cy="1301287"/>
          </a:xfrm>
        </p:grpSpPr>
        <p:sp>
          <p:nvSpPr>
            <p:cNvPr id="59" name="Rectángulo 58">
              <a:extLst>
                <a:ext uri="{FF2B5EF4-FFF2-40B4-BE49-F238E27FC236}">
                  <a16:creationId xmlns:a16="http://schemas.microsoft.com/office/drawing/2014/main" xmlns="" id="{BC16A1A4-4AF3-41E9-8832-124FE364E8B8}"/>
                </a:ext>
              </a:extLst>
            </p:cNvPr>
            <p:cNvSpPr/>
            <p:nvPr/>
          </p:nvSpPr>
          <p:spPr>
            <a:xfrm>
              <a:off x="6155980" y="4124678"/>
              <a:ext cx="1942204" cy="77457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1000"/>
                </a:spcAft>
              </a:pPr>
              <a:r>
                <a:rPr lang="es-ES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Richard Cantillon</a:t>
              </a:r>
            </a:p>
            <a:p>
              <a:pPr algn="ctr">
                <a:spcAft>
                  <a:spcPts val="1000"/>
                </a:spcAft>
              </a:pPr>
              <a:r>
                <a:rPr lang="es-ES" dirty="0">
                  <a:latin typeface="Calibri" panose="020F0502020204030204" pitchFamily="34" charset="0"/>
                  <a:cs typeface="Times New Roman" panose="02020603050405020304" pitchFamily="18" charset="0"/>
                </a:rPr>
                <a:t>(1680-1734)</a:t>
              </a:r>
              <a:endParaRPr lang="es-ES" dirty="0"/>
            </a:p>
          </p:txBody>
        </p:sp>
        <p:cxnSp>
          <p:nvCxnSpPr>
            <p:cNvPr id="60" name="Conector recto 59">
              <a:extLst>
                <a:ext uri="{FF2B5EF4-FFF2-40B4-BE49-F238E27FC236}">
                  <a16:creationId xmlns:a16="http://schemas.microsoft.com/office/drawing/2014/main" xmlns="" id="{2F2CE6BE-116D-40BE-92B2-A3F261CF8384}"/>
                </a:ext>
              </a:extLst>
            </p:cNvPr>
            <p:cNvCxnSpPr/>
            <p:nvPr/>
          </p:nvCxnSpPr>
          <p:spPr>
            <a:xfrm flipV="1">
              <a:off x="7151582" y="5167778"/>
              <a:ext cx="0" cy="258187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Rectángulo 52">
            <a:extLst>
              <a:ext uri="{FF2B5EF4-FFF2-40B4-BE49-F238E27FC236}">
                <a16:creationId xmlns:a16="http://schemas.microsoft.com/office/drawing/2014/main" xmlns="" id="{A3C31309-E592-4363-8252-B6EAF20B1F79}"/>
              </a:ext>
            </a:extLst>
          </p:cNvPr>
          <p:cNvSpPr/>
          <p:nvPr/>
        </p:nvSpPr>
        <p:spPr>
          <a:xfrm>
            <a:off x="173390" y="4568697"/>
            <a:ext cx="902811" cy="4255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ES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s. XVII </a:t>
            </a:r>
          </a:p>
        </p:txBody>
      </p:sp>
      <p:grpSp>
        <p:nvGrpSpPr>
          <p:cNvPr id="14" name="Grupo 13">
            <a:extLst>
              <a:ext uri="{FF2B5EF4-FFF2-40B4-BE49-F238E27FC236}">
                <a16:creationId xmlns:a16="http://schemas.microsoft.com/office/drawing/2014/main" xmlns="" id="{3A85A352-25AF-4D96-B346-F645B919614E}"/>
              </a:ext>
            </a:extLst>
          </p:cNvPr>
          <p:cNvGrpSpPr/>
          <p:nvPr/>
        </p:nvGrpSpPr>
        <p:grpSpPr>
          <a:xfrm>
            <a:off x="7398900" y="1094623"/>
            <a:ext cx="1988045" cy="1266148"/>
            <a:chOff x="6714376" y="1094623"/>
            <a:chExt cx="1988045" cy="1266148"/>
          </a:xfrm>
        </p:grpSpPr>
        <p:sp>
          <p:nvSpPr>
            <p:cNvPr id="63" name="Rectángulo 62">
              <a:extLst>
                <a:ext uri="{FF2B5EF4-FFF2-40B4-BE49-F238E27FC236}">
                  <a16:creationId xmlns:a16="http://schemas.microsoft.com/office/drawing/2014/main" xmlns="" id="{08F7264E-2716-4DDD-81CE-4A5B2E79AAC3}"/>
                </a:ext>
              </a:extLst>
            </p:cNvPr>
            <p:cNvSpPr/>
            <p:nvPr/>
          </p:nvSpPr>
          <p:spPr>
            <a:xfrm>
              <a:off x="6714376" y="1094623"/>
              <a:ext cx="1988045" cy="88036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s-ES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Tomás de Mercado</a:t>
              </a:r>
            </a:p>
            <a:p>
              <a:pPr algn="ctr">
                <a:lnSpc>
                  <a:spcPct val="150000"/>
                </a:lnSpc>
              </a:pPr>
              <a:r>
                <a:rPr lang="es-ES" dirty="0">
                  <a:latin typeface="Calibri" panose="020F0502020204030204" pitchFamily="34" charset="0"/>
                  <a:cs typeface="Times New Roman" panose="02020603050405020304" pitchFamily="18" charset="0"/>
                </a:rPr>
                <a:t>(1525-1575)</a:t>
              </a:r>
              <a:endParaRPr lang="es-ES" dirty="0"/>
            </a:p>
          </p:txBody>
        </p:sp>
        <p:cxnSp>
          <p:nvCxnSpPr>
            <p:cNvPr id="64" name="Conector recto 63">
              <a:extLst>
                <a:ext uri="{FF2B5EF4-FFF2-40B4-BE49-F238E27FC236}">
                  <a16:creationId xmlns:a16="http://schemas.microsoft.com/office/drawing/2014/main" xmlns="" id="{8EA6F78C-C9C7-4E1C-B44A-29DB7EB38020}"/>
                </a:ext>
              </a:extLst>
            </p:cNvPr>
            <p:cNvCxnSpPr/>
            <p:nvPr/>
          </p:nvCxnSpPr>
          <p:spPr>
            <a:xfrm flipV="1">
              <a:off x="7753743" y="2102584"/>
              <a:ext cx="0" cy="258187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5" name="Grupo 64">
            <a:extLst>
              <a:ext uri="{FF2B5EF4-FFF2-40B4-BE49-F238E27FC236}">
                <a16:creationId xmlns:a16="http://schemas.microsoft.com/office/drawing/2014/main" xmlns="" id="{1FE69A0B-47F1-4151-AACA-A4F05F50C927}"/>
              </a:ext>
            </a:extLst>
          </p:cNvPr>
          <p:cNvGrpSpPr/>
          <p:nvPr/>
        </p:nvGrpSpPr>
        <p:grpSpPr>
          <a:xfrm>
            <a:off x="9634424" y="1090808"/>
            <a:ext cx="1332416" cy="1266148"/>
            <a:chOff x="7042189" y="1094623"/>
            <a:chExt cx="1332416" cy="1266148"/>
          </a:xfrm>
        </p:grpSpPr>
        <p:sp>
          <p:nvSpPr>
            <p:cNvPr id="66" name="Rectángulo 65">
              <a:extLst>
                <a:ext uri="{FF2B5EF4-FFF2-40B4-BE49-F238E27FC236}">
                  <a16:creationId xmlns:a16="http://schemas.microsoft.com/office/drawing/2014/main" xmlns="" id="{EF86C0E0-7A3D-4FE9-AECF-6C3C30733646}"/>
                </a:ext>
              </a:extLst>
            </p:cNvPr>
            <p:cNvSpPr/>
            <p:nvPr/>
          </p:nvSpPr>
          <p:spPr>
            <a:xfrm>
              <a:off x="7042189" y="1094623"/>
              <a:ext cx="1332416" cy="88036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s-ES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Jean Bodin</a:t>
              </a:r>
            </a:p>
            <a:p>
              <a:pPr algn="ctr">
                <a:lnSpc>
                  <a:spcPct val="150000"/>
                </a:lnSpc>
              </a:pPr>
              <a:r>
                <a:rPr lang="es-ES" dirty="0">
                  <a:latin typeface="Calibri" panose="020F0502020204030204" pitchFamily="34" charset="0"/>
                  <a:cs typeface="Times New Roman" panose="02020603050405020304" pitchFamily="18" charset="0"/>
                </a:rPr>
                <a:t>(1530-1596)</a:t>
              </a:r>
              <a:endParaRPr lang="es-ES" dirty="0"/>
            </a:p>
          </p:txBody>
        </p:sp>
        <p:cxnSp>
          <p:nvCxnSpPr>
            <p:cNvPr id="67" name="Conector recto 66">
              <a:extLst>
                <a:ext uri="{FF2B5EF4-FFF2-40B4-BE49-F238E27FC236}">
                  <a16:creationId xmlns:a16="http://schemas.microsoft.com/office/drawing/2014/main" xmlns="" id="{30D20E5B-2946-4665-A9A4-ECB31CB2B365}"/>
                </a:ext>
              </a:extLst>
            </p:cNvPr>
            <p:cNvCxnSpPr/>
            <p:nvPr/>
          </p:nvCxnSpPr>
          <p:spPr>
            <a:xfrm flipV="1">
              <a:off x="7753743" y="2102584"/>
              <a:ext cx="0" cy="258187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31524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ángulo 35">
            <a:extLst>
              <a:ext uri="{FF2B5EF4-FFF2-40B4-BE49-F238E27FC236}">
                <a16:creationId xmlns:a16="http://schemas.microsoft.com/office/drawing/2014/main" xmlns="" id="{7CAC164C-2D52-4D1B-AA64-F8BF84185091}"/>
              </a:ext>
            </a:extLst>
          </p:cNvPr>
          <p:cNvSpPr/>
          <p:nvPr/>
        </p:nvSpPr>
        <p:spPr>
          <a:xfrm>
            <a:off x="11106326" y="4981722"/>
            <a:ext cx="822661" cy="4255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ES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s. XIX </a:t>
            </a:r>
          </a:p>
        </p:txBody>
      </p:sp>
      <p:sp>
        <p:nvSpPr>
          <p:cNvPr id="44" name="Rectángulo 43">
            <a:extLst>
              <a:ext uri="{FF2B5EF4-FFF2-40B4-BE49-F238E27FC236}">
                <a16:creationId xmlns:a16="http://schemas.microsoft.com/office/drawing/2014/main" xmlns="" id="{D02AE70A-551B-467B-A6A3-214626F86348}"/>
              </a:ext>
            </a:extLst>
          </p:cNvPr>
          <p:cNvSpPr/>
          <p:nvPr/>
        </p:nvSpPr>
        <p:spPr>
          <a:xfrm>
            <a:off x="227442" y="3645946"/>
            <a:ext cx="1993110" cy="3921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CLÁSICOS (Panel 7)</a:t>
            </a:r>
          </a:p>
        </p:txBody>
      </p:sp>
      <p:cxnSp>
        <p:nvCxnSpPr>
          <p:cNvPr id="45" name="Conector recto de flecha 44">
            <a:extLst>
              <a:ext uri="{FF2B5EF4-FFF2-40B4-BE49-F238E27FC236}">
                <a16:creationId xmlns:a16="http://schemas.microsoft.com/office/drawing/2014/main" xmlns="" id="{3E494E0D-CFD0-4CE7-9137-2DDC25848771}"/>
              </a:ext>
            </a:extLst>
          </p:cNvPr>
          <p:cNvCxnSpPr/>
          <p:nvPr/>
        </p:nvCxnSpPr>
        <p:spPr>
          <a:xfrm>
            <a:off x="971107" y="5489757"/>
            <a:ext cx="10630005" cy="0"/>
          </a:xfrm>
          <a:prstGeom prst="straightConnector1">
            <a:avLst/>
          </a:prstGeom>
          <a:ln w="5715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7" name="Grupo 56">
            <a:extLst>
              <a:ext uri="{FF2B5EF4-FFF2-40B4-BE49-F238E27FC236}">
                <a16:creationId xmlns:a16="http://schemas.microsoft.com/office/drawing/2014/main" xmlns="" id="{C9C14BAA-1C1F-4773-9B58-38993D60489F}"/>
              </a:ext>
            </a:extLst>
          </p:cNvPr>
          <p:cNvGrpSpPr/>
          <p:nvPr/>
        </p:nvGrpSpPr>
        <p:grpSpPr>
          <a:xfrm>
            <a:off x="1334999" y="4479352"/>
            <a:ext cx="1942203" cy="1137998"/>
            <a:chOff x="900236" y="4287967"/>
            <a:chExt cx="1942203" cy="1137998"/>
          </a:xfrm>
        </p:grpSpPr>
        <p:sp>
          <p:nvSpPr>
            <p:cNvPr id="37" name="Rectángulo 36">
              <a:extLst>
                <a:ext uri="{FF2B5EF4-FFF2-40B4-BE49-F238E27FC236}">
                  <a16:creationId xmlns:a16="http://schemas.microsoft.com/office/drawing/2014/main" xmlns="" id="{84EDF252-4F12-4899-B3DD-D75AF96B81FA}"/>
                </a:ext>
              </a:extLst>
            </p:cNvPr>
            <p:cNvSpPr/>
            <p:nvPr/>
          </p:nvSpPr>
          <p:spPr>
            <a:xfrm>
              <a:off x="900236" y="4287967"/>
              <a:ext cx="1942203" cy="77457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1000"/>
                </a:spcAft>
              </a:pPr>
              <a:r>
                <a:rPr lang="es-ES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David Hume</a:t>
              </a:r>
            </a:p>
            <a:p>
              <a:pPr algn="ctr">
                <a:spcAft>
                  <a:spcPts val="1000"/>
                </a:spcAft>
              </a:pPr>
              <a:r>
                <a:rPr lang="es-ES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(1711-1776)      </a:t>
              </a:r>
              <a:endParaRPr lang="es-ES" dirty="0"/>
            </a:p>
          </p:txBody>
        </p:sp>
        <p:cxnSp>
          <p:nvCxnSpPr>
            <p:cNvPr id="46" name="Conector recto 45">
              <a:extLst>
                <a:ext uri="{FF2B5EF4-FFF2-40B4-BE49-F238E27FC236}">
                  <a16:creationId xmlns:a16="http://schemas.microsoft.com/office/drawing/2014/main" xmlns="" id="{8267276F-B2B4-49B3-BFA6-2F6365516D85}"/>
                </a:ext>
              </a:extLst>
            </p:cNvPr>
            <p:cNvCxnSpPr/>
            <p:nvPr/>
          </p:nvCxnSpPr>
          <p:spPr>
            <a:xfrm flipV="1">
              <a:off x="1871338" y="5167778"/>
              <a:ext cx="0" cy="258187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Grupo 55">
            <a:extLst>
              <a:ext uri="{FF2B5EF4-FFF2-40B4-BE49-F238E27FC236}">
                <a16:creationId xmlns:a16="http://schemas.microsoft.com/office/drawing/2014/main" xmlns="" id="{66E03B7E-C4F6-4890-925F-289B90F64A2D}"/>
              </a:ext>
            </a:extLst>
          </p:cNvPr>
          <p:cNvGrpSpPr/>
          <p:nvPr/>
        </p:nvGrpSpPr>
        <p:grpSpPr>
          <a:xfrm>
            <a:off x="3544067" y="4475552"/>
            <a:ext cx="1942204" cy="1141798"/>
            <a:chOff x="2966206" y="4284167"/>
            <a:chExt cx="1942204" cy="1141798"/>
          </a:xfrm>
        </p:grpSpPr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xmlns="" id="{893799BA-55C8-4191-9975-01FB8E0CA144}"/>
                </a:ext>
              </a:extLst>
            </p:cNvPr>
            <p:cNvSpPr/>
            <p:nvPr/>
          </p:nvSpPr>
          <p:spPr>
            <a:xfrm>
              <a:off x="2966206" y="4284167"/>
              <a:ext cx="1942204" cy="77457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1000"/>
                </a:spcAft>
              </a:pPr>
              <a:r>
                <a:rPr lang="es-ES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Jeremy Bentham</a:t>
              </a:r>
            </a:p>
            <a:p>
              <a:pPr algn="ctr">
                <a:spcAft>
                  <a:spcPts val="1000"/>
                </a:spcAft>
              </a:pPr>
              <a:r>
                <a:rPr lang="es-ES" dirty="0">
                  <a:latin typeface="Calibri" panose="020F0502020204030204" pitchFamily="34" charset="0"/>
                  <a:cs typeface="Times New Roman" panose="02020603050405020304" pitchFamily="18" charset="0"/>
                </a:rPr>
                <a:t>  (1748-1832)</a:t>
              </a:r>
              <a:endParaRPr lang="es-ES" dirty="0"/>
            </a:p>
          </p:txBody>
        </p:sp>
        <p:cxnSp>
          <p:nvCxnSpPr>
            <p:cNvPr id="47" name="Conector recto 46">
              <a:extLst>
                <a:ext uri="{FF2B5EF4-FFF2-40B4-BE49-F238E27FC236}">
                  <a16:creationId xmlns:a16="http://schemas.microsoft.com/office/drawing/2014/main" xmlns="" id="{A4682572-4DA6-42E1-9B13-143744F1AFDD}"/>
                </a:ext>
              </a:extLst>
            </p:cNvPr>
            <p:cNvCxnSpPr/>
            <p:nvPr/>
          </p:nvCxnSpPr>
          <p:spPr>
            <a:xfrm flipV="1">
              <a:off x="3961808" y="5167778"/>
              <a:ext cx="0" cy="258187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Grupo 53">
            <a:extLst>
              <a:ext uri="{FF2B5EF4-FFF2-40B4-BE49-F238E27FC236}">
                <a16:creationId xmlns:a16="http://schemas.microsoft.com/office/drawing/2014/main" xmlns="" id="{E2A19018-70B7-44B9-85F1-2BD026BF9A09}"/>
              </a:ext>
            </a:extLst>
          </p:cNvPr>
          <p:cNvGrpSpPr/>
          <p:nvPr/>
        </p:nvGrpSpPr>
        <p:grpSpPr>
          <a:xfrm>
            <a:off x="5753136" y="4365920"/>
            <a:ext cx="1332416" cy="1266148"/>
            <a:chOff x="6762193" y="4174535"/>
            <a:chExt cx="1332416" cy="1266148"/>
          </a:xfrm>
        </p:grpSpPr>
        <p:sp>
          <p:nvSpPr>
            <p:cNvPr id="41" name="Rectángulo 40">
              <a:extLst>
                <a:ext uri="{FF2B5EF4-FFF2-40B4-BE49-F238E27FC236}">
                  <a16:creationId xmlns:a16="http://schemas.microsoft.com/office/drawing/2014/main" xmlns="" id="{C381824E-BB9C-4FC9-9B0C-3F3BB94EE108}"/>
                </a:ext>
              </a:extLst>
            </p:cNvPr>
            <p:cNvSpPr/>
            <p:nvPr/>
          </p:nvSpPr>
          <p:spPr>
            <a:xfrm>
              <a:off x="6762193" y="4174535"/>
              <a:ext cx="1332416" cy="88036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s-ES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Adam Smith</a:t>
              </a:r>
            </a:p>
            <a:p>
              <a:pPr algn="ctr">
                <a:lnSpc>
                  <a:spcPct val="150000"/>
                </a:lnSpc>
              </a:pPr>
              <a:r>
                <a:rPr lang="es-ES" dirty="0">
                  <a:latin typeface="Calibri" panose="020F0502020204030204" pitchFamily="34" charset="0"/>
                  <a:cs typeface="Times New Roman" panose="02020603050405020304" pitchFamily="18" charset="0"/>
                </a:rPr>
                <a:t>(1723-1790)</a:t>
              </a:r>
              <a:endParaRPr lang="es-ES" dirty="0"/>
            </a:p>
          </p:txBody>
        </p:sp>
        <p:cxnSp>
          <p:nvCxnSpPr>
            <p:cNvPr id="48" name="Conector recto 47">
              <a:extLst>
                <a:ext uri="{FF2B5EF4-FFF2-40B4-BE49-F238E27FC236}">
                  <a16:creationId xmlns:a16="http://schemas.microsoft.com/office/drawing/2014/main" xmlns="" id="{F4F36B2F-13E8-42B6-910C-0CFD67971290}"/>
                </a:ext>
              </a:extLst>
            </p:cNvPr>
            <p:cNvCxnSpPr/>
            <p:nvPr/>
          </p:nvCxnSpPr>
          <p:spPr>
            <a:xfrm flipV="1">
              <a:off x="7473748" y="5182496"/>
              <a:ext cx="0" cy="258187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Rectángulo 48">
            <a:extLst>
              <a:ext uri="{FF2B5EF4-FFF2-40B4-BE49-F238E27FC236}">
                <a16:creationId xmlns:a16="http://schemas.microsoft.com/office/drawing/2014/main" xmlns="" id="{13798BEB-C36C-4140-B90F-5094FAC21250}"/>
              </a:ext>
            </a:extLst>
          </p:cNvPr>
          <p:cNvSpPr/>
          <p:nvPr/>
        </p:nvSpPr>
        <p:spPr>
          <a:xfrm>
            <a:off x="96393" y="4981722"/>
            <a:ext cx="971741" cy="4255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ES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s. XVIII </a:t>
            </a:r>
          </a:p>
        </p:txBody>
      </p:sp>
      <p:sp>
        <p:nvSpPr>
          <p:cNvPr id="40" name="Rectángulo 39">
            <a:extLst>
              <a:ext uri="{FF2B5EF4-FFF2-40B4-BE49-F238E27FC236}">
                <a16:creationId xmlns:a16="http://schemas.microsoft.com/office/drawing/2014/main" xmlns="" id="{03F3C5D0-EA4A-48A6-B848-C3379926145D}"/>
              </a:ext>
            </a:extLst>
          </p:cNvPr>
          <p:cNvSpPr/>
          <p:nvPr/>
        </p:nvSpPr>
        <p:spPr>
          <a:xfrm>
            <a:off x="11031788" y="2027510"/>
            <a:ext cx="971741" cy="4255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ES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s. XVIII </a:t>
            </a:r>
          </a:p>
        </p:txBody>
      </p:sp>
      <p:sp>
        <p:nvSpPr>
          <p:cNvPr id="42" name="Rectángulo 41">
            <a:extLst>
              <a:ext uri="{FF2B5EF4-FFF2-40B4-BE49-F238E27FC236}">
                <a16:creationId xmlns:a16="http://schemas.microsoft.com/office/drawing/2014/main" xmlns="" id="{ECB46D36-7F90-46C1-9C43-9046E97A8E54}"/>
              </a:ext>
            </a:extLst>
          </p:cNvPr>
          <p:cNvSpPr/>
          <p:nvPr/>
        </p:nvSpPr>
        <p:spPr>
          <a:xfrm>
            <a:off x="227442" y="691734"/>
            <a:ext cx="2288832" cy="3921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FISIOCRATAS (Panel 6)</a:t>
            </a:r>
          </a:p>
        </p:txBody>
      </p:sp>
      <p:cxnSp>
        <p:nvCxnSpPr>
          <p:cNvPr id="43" name="Conector recto de flecha 42">
            <a:extLst>
              <a:ext uri="{FF2B5EF4-FFF2-40B4-BE49-F238E27FC236}">
                <a16:creationId xmlns:a16="http://schemas.microsoft.com/office/drawing/2014/main" xmlns="" id="{9EA6E40F-8833-4E49-8F9F-D6FD9084E6DC}"/>
              </a:ext>
            </a:extLst>
          </p:cNvPr>
          <p:cNvCxnSpPr/>
          <p:nvPr/>
        </p:nvCxnSpPr>
        <p:spPr>
          <a:xfrm>
            <a:off x="971107" y="2535545"/>
            <a:ext cx="10630005" cy="0"/>
          </a:xfrm>
          <a:prstGeom prst="straightConnector1">
            <a:avLst/>
          </a:prstGeom>
          <a:ln w="5715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" name="Grupo 49">
            <a:extLst>
              <a:ext uri="{FF2B5EF4-FFF2-40B4-BE49-F238E27FC236}">
                <a16:creationId xmlns:a16="http://schemas.microsoft.com/office/drawing/2014/main" xmlns="" id="{62B8B4A1-3A50-49E7-9966-705591D984EF}"/>
              </a:ext>
            </a:extLst>
          </p:cNvPr>
          <p:cNvGrpSpPr/>
          <p:nvPr/>
        </p:nvGrpSpPr>
        <p:grpSpPr>
          <a:xfrm>
            <a:off x="2134294" y="1365650"/>
            <a:ext cx="1942203" cy="1297488"/>
            <a:chOff x="900236" y="4128477"/>
            <a:chExt cx="1942203" cy="1297488"/>
          </a:xfrm>
        </p:grpSpPr>
        <p:sp>
          <p:nvSpPr>
            <p:cNvPr id="61" name="Rectángulo 60">
              <a:extLst>
                <a:ext uri="{FF2B5EF4-FFF2-40B4-BE49-F238E27FC236}">
                  <a16:creationId xmlns:a16="http://schemas.microsoft.com/office/drawing/2014/main" xmlns="" id="{9FA1636A-3F65-4356-B78A-7FBD4C35D73B}"/>
                </a:ext>
              </a:extLst>
            </p:cNvPr>
            <p:cNvSpPr/>
            <p:nvPr/>
          </p:nvSpPr>
          <p:spPr>
            <a:xfrm>
              <a:off x="900236" y="4128477"/>
              <a:ext cx="1942203" cy="77457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1000"/>
                </a:spcAft>
              </a:pPr>
              <a:r>
                <a:rPr lang="es-ES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François Quesnay</a:t>
              </a:r>
            </a:p>
            <a:p>
              <a:pPr algn="ctr">
                <a:spcAft>
                  <a:spcPts val="1000"/>
                </a:spcAft>
              </a:pPr>
              <a:r>
                <a:rPr lang="es-ES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(1694-1774)      </a:t>
              </a:r>
              <a:endParaRPr lang="es-ES" dirty="0"/>
            </a:p>
          </p:txBody>
        </p:sp>
        <p:cxnSp>
          <p:nvCxnSpPr>
            <p:cNvPr id="62" name="Conector recto 61">
              <a:extLst>
                <a:ext uri="{FF2B5EF4-FFF2-40B4-BE49-F238E27FC236}">
                  <a16:creationId xmlns:a16="http://schemas.microsoft.com/office/drawing/2014/main" xmlns="" id="{C19C1B14-8DE6-4E48-843F-7ED03DCDC505}"/>
                </a:ext>
              </a:extLst>
            </p:cNvPr>
            <p:cNvCxnSpPr/>
            <p:nvPr/>
          </p:nvCxnSpPr>
          <p:spPr>
            <a:xfrm flipV="1">
              <a:off x="1871338" y="5167778"/>
              <a:ext cx="0" cy="258187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Grupo 50">
            <a:extLst>
              <a:ext uri="{FF2B5EF4-FFF2-40B4-BE49-F238E27FC236}">
                <a16:creationId xmlns:a16="http://schemas.microsoft.com/office/drawing/2014/main" xmlns="" id="{2FF9276F-BD95-4071-B39F-68FDBD5F61C9}"/>
              </a:ext>
            </a:extLst>
          </p:cNvPr>
          <p:cNvGrpSpPr/>
          <p:nvPr/>
        </p:nvGrpSpPr>
        <p:grpSpPr>
          <a:xfrm>
            <a:off x="5100125" y="1361851"/>
            <a:ext cx="1942204" cy="1301287"/>
            <a:chOff x="6155980" y="4124678"/>
            <a:chExt cx="1942204" cy="1301287"/>
          </a:xfrm>
        </p:grpSpPr>
        <p:sp>
          <p:nvSpPr>
            <p:cNvPr id="59" name="Rectángulo 58">
              <a:extLst>
                <a:ext uri="{FF2B5EF4-FFF2-40B4-BE49-F238E27FC236}">
                  <a16:creationId xmlns:a16="http://schemas.microsoft.com/office/drawing/2014/main" xmlns="" id="{BC16A1A4-4AF3-41E9-8832-124FE364E8B8}"/>
                </a:ext>
              </a:extLst>
            </p:cNvPr>
            <p:cNvSpPr/>
            <p:nvPr/>
          </p:nvSpPr>
          <p:spPr>
            <a:xfrm>
              <a:off x="6155980" y="4124678"/>
              <a:ext cx="1942204" cy="77457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1000"/>
                </a:spcAft>
              </a:pPr>
              <a:r>
                <a:rPr lang="es-ES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Anne R. Turgot</a:t>
              </a:r>
            </a:p>
            <a:p>
              <a:pPr algn="ctr">
                <a:spcAft>
                  <a:spcPts val="1000"/>
                </a:spcAft>
              </a:pPr>
              <a:r>
                <a:rPr lang="es-ES" dirty="0">
                  <a:latin typeface="Calibri" panose="020F0502020204030204" pitchFamily="34" charset="0"/>
                  <a:cs typeface="Times New Roman" panose="02020603050405020304" pitchFamily="18" charset="0"/>
                </a:rPr>
                <a:t>(1727-1781)</a:t>
              </a:r>
              <a:endParaRPr lang="es-ES" dirty="0"/>
            </a:p>
          </p:txBody>
        </p:sp>
        <p:cxnSp>
          <p:nvCxnSpPr>
            <p:cNvPr id="60" name="Conector recto 59">
              <a:extLst>
                <a:ext uri="{FF2B5EF4-FFF2-40B4-BE49-F238E27FC236}">
                  <a16:creationId xmlns:a16="http://schemas.microsoft.com/office/drawing/2014/main" xmlns="" id="{2F2CE6BE-116D-40BE-92B2-A3F261CF8384}"/>
                </a:ext>
              </a:extLst>
            </p:cNvPr>
            <p:cNvCxnSpPr/>
            <p:nvPr/>
          </p:nvCxnSpPr>
          <p:spPr>
            <a:xfrm flipV="1">
              <a:off x="7151582" y="5167778"/>
              <a:ext cx="0" cy="258187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Rectángulo 52">
            <a:extLst>
              <a:ext uri="{FF2B5EF4-FFF2-40B4-BE49-F238E27FC236}">
                <a16:creationId xmlns:a16="http://schemas.microsoft.com/office/drawing/2014/main" xmlns="" id="{A3C31309-E592-4363-8252-B6EAF20B1F79}"/>
              </a:ext>
            </a:extLst>
          </p:cNvPr>
          <p:cNvSpPr/>
          <p:nvPr/>
        </p:nvSpPr>
        <p:spPr>
          <a:xfrm>
            <a:off x="138925" y="2027510"/>
            <a:ext cx="971741" cy="4255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ES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s. XVIII </a:t>
            </a:r>
          </a:p>
        </p:txBody>
      </p:sp>
      <p:grpSp>
        <p:nvGrpSpPr>
          <p:cNvPr id="14" name="Grupo 13">
            <a:extLst>
              <a:ext uri="{FF2B5EF4-FFF2-40B4-BE49-F238E27FC236}">
                <a16:creationId xmlns:a16="http://schemas.microsoft.com/office/drawing/2014/main" xmlns="" id="{3A85A352-25AF-4D96-B346-F645B919614E}"/>
              </a:ext>
            </a:extLst>
          </p:cNvPr>
          <p:cNvGrpSpPr/>
          <p:nvPr/>
        </p:nvGrpSpPr>
        <p:grpSpPr>
          <a:xfrm>
            <a:off x="7385468" y="4369458"/>
            <a:ext cx="1749197" cy="1266148"/>
            <a:chOff x="6833803" y="1094623"/>
            <a:chExt cx="1749197" cy="1266148"/>
          </a:xfrm>
        </p:grpSpPr>
        <p:sp>
          <p:nvSpPr>
            <p:cNvPr id="63" name="Rectángulo 62">
              <a:extLst>
                <a:ext uri="{FF2B5EF4-FFF2-40B4-BE49-F238E27FC236}">
                  <a16:creationId xmlns:a16="http://schemas.microsoft.com/office/drawing/2014/main" xmlns="" id="{08F7264E-2716-4DDD-81CE-4A5B2E79AAC3}"/>
                </a:ext>
              </a:extLst>
            </p:cNvPr>
            <p:cNvSpPr/>
            <p:nvPr/>
          </p:nvSpPr>
          <p:spPr>
            <a:xfrm>
              <a:off x="6833803" y="1094623"/>
              <a:ext cx="1749197" cy="88036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s-ES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Thomas Malthus</a:t>
              </a:r>
            </a:p>
            <a:p>
              <a:pPr algn="ctr">
                <a:lnSpc>
                  <a:spcPct val="150000"/>
                </a:lnSpc>
              </a:pPr>
              <a:r>
                <a:rPr lang="es-ES" dirty="0">
                  <a:latin typeface="Calibri" panose="020F0502020204030204" pitchFamily="34" charset="0"/>
                  <a:cs typeface="Times New Roman" panose="02020603050405020304" pitchFamily="18" charset="0"/>
                </a:rPr>
                <a:t>(1766-1834)</a:t>
              </a:r>
              <a:endParaRPr lang="es-ES" dirty="0"/>
            </a:p>
          </p:txBody>
        </p:sp>
        <p:cxnSp>
          <p:nvCxnSpPr>
            <p:cNvPr id="64" name="Conector recto 63">
              <a:extLst>
                <a:ext uri="{FF2B5EF4-FFF2-40B4-BE49-F238E27FC236}">
                  <a16:creationId xmlns:a16="http://schemas.microsoft.com/office/drawing/2014/main" xmlns="" id="{8EA6F78C-C9C7-4E1C-B44A-29DB7EB38020}"/>
                </a:ext>
              </a:extLst>
            </p:cNvPr>
            <p:cNvCxnSpPr/>
            <p:nvPr/>
          </p:nvCxnSpPr>
          <p:spPr>
            <a:xfrm flipV="1">
              <a:off x="7753743" y="2102584"/>
              <a:ext cx="0" cy="258187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5" name="Grupo 64">
            <a:extLst>
              <a:ext uri="{FF2B5EF4-FFF2-40B4-BE49-F238E27FC236}">
                <a16:creationId xmlns:a16="http://schemas.microsoft.com/office/drawing/2014/main" xmlns="" id="{1FE69A0B-47F1-4151-AACA-A4F05F50C927}"/>
              </a:ext>
            </a:extLst>
          </p:cNvPr>
          <p:cNvGrpSpPr/>
          <p:nvPr/>
        </p:nvGrpSpPr>
        <p:grpSpPr>
          <a:xfrm>
            <a:off x="9368479" y="4365643"/>
            <a:ext cx="1470980" cy="1266148"/>
            <a:chOff x="6972908" y="1094623"/>
            <a:chExt cx="1470980" cy="1266148"/>
          </a:xfrm>
        </p:grpSpPr>
        <p:sp>
          <p:nvSpPr>
            <p:cNvPr id="66" name="Rectángulo 65">
              <a:extLst>
                <a:ext uri="{FF2B5EF4-FFF2-40B4-BE49-F238E27FC236}">
                  <a16:creationId xmlns:a16="http://schemas.microsoft.com/office/drawing/2014/main" xmlns="" id="{EF86C0E0-7A3D-4FE9-AECF-6C3C30733646}"/>
                </a:ext>
              </a:extLst>
            </p:cNvPr>
            <p:cNvSpPr/>
            <p:nvPr/>
          </p:nvSpPr>
          <p:spPr>
            <a:xfrm>
              <a:off x="6972908" y="1094623"/>
              <a:ext cx="1470980" cy="88036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s-ES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David Ricardo</a:t>
              </a:r>
            </a:p>
            <a:p>
              <a:pPr algn="ctr">
                <a:lnSpc>
                  <a:spcPct val="150000"/>
                </a:lnSpc>
              </a:pPr>
              <a:r>
                <a:rPr lang="es-ES" dirty="0">
                  <a:latin typeface="Calibri" panose="020F0502020204030204" pitchFamily="34" charset="0"/>
                  <a:cs typeface="Times New Roman" panose="02020603050405020304" pitchFamily="18" charset="0"/>
                </a:rPr>
                <a:t>(1772-1823)</a:t>
              </a:r>
              <a:endParaRPr lang="es-ES" dirty="0"/>
            </a:p>
          </p:txBody>
        </p:sp>
        <p:cxnSp>
          <p:nvCxnSpPr>
            <p:cNvPr id="67" name="Conector recto 66">
              <a:extLst>
                <a:ext uri="{FF2B5EF4-FFF2-40B4-BE49-F238E27FC236}">
                  <a16:creationId xmlns:a16="http://schemas.microsoft.com/office/drawing/2014/main" xmlns="" id="{30D20E5B-2946-4665-A9A4-ECB31CB2B365}"/>
                </a:ext>
              </a:extLst>
            </p:cNvPr>
            <p:cNvCxnSpPr/>
            <p:nvPr/>
          </p:nvCxnSpPr>
          <p:spPr>
            <a:xfrm flipV="1">
              <a:off x="7753743" y="2102584"/>
              <a:ext cx="0" cy="258187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upo 30">
            <a:extLst>
              <a:ext uri="{FF2B5EF4-FFF2-40B4-BE49-F238E27FC236}">
                <a16:creationId xmlns:a16="http://schemas.microsoft.com/office/drawing/2014/main" xmlns="" id="{50FD8750-F96D-432B-AC6A-68C531FAC87F}"/>
              </a:ext>
            </a:extLst>
          </p:cNvPr>
          <p:cNvGrpSpPr/>
          <p:nvPr/>
        </p:nvGrpSpPr>
        <p:grpSpPr>
          <a:xfrm>
            <a:off x="8021890" y="1361851"/>
            <a:ext cx="1942204" cy="1301287"/>
            <a:chOff x="6155980" y="4124678"/>
            <a:chExt cx="1942204" cy="1301287"/>
          </a:xfrm>
        </p:grpSpPr>
        <p:sp>
          <p:nvSpPr>
            <p:cNvPr id="32" name="Rectángulo 31">
              <a:extLst>
                <a:ext uri="{FF2B5EF4-FFF2-40B4-BE49-F238E27FC236}">
                  <a16:creationId xmlns:a16="http://schemas.microsoft.com/office/drawing/2014/main" xmlns="" id="{F09B4B9F-8515-4B8A-B0D1-EB4E7013A58F}"/>
                </a:ext>
              </a:extLst>
            </p:cNvPr>
            <p:cNvSpPr/>
            <p:nvPr/>
          </p:nvSpPr>
          <p:spPr>
            <a:xfrm>
              <a:off x="6155980" y="4124678"/>
              <a:ext cx="1942204" cy="77457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1000"/>
                </a:spcAft>
              </a:pPr>
              <a:r>
                <a:rPr lang="es-ES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Jean B. </a:t>
              </a:r>
              <a:r>
                <a:rPr lang="es-ES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Say</a:t>
              </a:r>
              <a:endParaRPr lang="es-E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spcAft>
                  <a:spcPts val="1000"/>
                </a:spcAft>
              </a:pPr>
              <a:r>
                <a:rPr lang="es-ES" dirty="0">
                  <a:latin typeface="Calibri" panose="020F0502020204030204" pitchFamily="34" charset="0"/>
                  <a:cs typeface="Times New Roman" panose="02020603050405020304" pitchFamily="18" charset="0"/>
                </a:rPr>
                <a:t>(1767-1832)</a:t>
              </a:r>
              <a:endParaRPr lang="es-ES" dirty="0"/>
            </a:p>
          </p:txBody>
        </p:sp>
        <p:cxnSp>
          <p:nvCxnSpPr>
            <p:cNvPr id="33" name="Conector recto 32">
              <a:extLst>
                <a:ext uri="{FF2B5EF4-FFF2-40B4-BE49-F238E27FC236}">
                  <a16:creationId xmlns:a16="http://schemas.microsoft.com/office/drawing/2014/main" xmlns="" id="{9E391581-065F-4D71-A73C-2BA5701A01B7}"/>
                </a:ext>
              </a:extLst>
            </p:cNvPr>
            <p:cNvCxnSpPr/>
            <p:nvPr/>
          </p:nvCxnSpPr>
          <p:spPr>
            <a:xfrm flipV="1">
              <a:off x="7151582" y="5167778"/>
              <a:ext cx="0" cy="258187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3525391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xmlns="" id="{4108E51A-4C42-4E52-8B34-A751D15A7468}"/>
              </a:ext>
            </a:extLst>
          </p:cNvPr>
          <p:cNvSpPr/>
          <p:nvPr/>
        </p:nvSpPr>
        <p:spPr>
          <a:xfrm>
            <a:off x="11106327" y="1942450"/>
            <a:ext cx="822661" cy="4255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ES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s. XIX 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xmlns="" id="{2D7E5B77-A65A-4AA1-BBFE-622F180E524E}"/>
              </a:ext>
            </a:extLst>
          </p:cNvPr>
          <p:cNvSpPr/>
          <p:nvPr/>
        </p:nvSpPr>
        <p:spPr>
          <a:xfrm>
            <a:off x="227442" y="606674"/>
            <a:ext cx="2189189" cy="3921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MARXISTAS (Panel 8)</a:t>
            </a:r>
          </a:p>
        </p:txBody>
      </p:sp>
      <p:cxnSp>
        <p:nvCxnSpPr>
          <p:cNvPr id="6" name="Conector recto de flecha 5">
            <a:extLst>
              <a:ext uri="{FF2B5EF4-FFF2-40B4-BE49-F238E27FC236}">
                <a16:creationId xmlns:a16="http://schemas.microsoft.com/office/drawing/2014/main" xmlns="" id="{0D71EABA-2139-4E50-8C20-F7478AD11F77}"/>
              </a:ext>
            </a:extLst>
          </p:cNvPr>
          <p:cNvCxnSpPr/>
          <p:nvPr/>
        </p:nvCxnSpPr>
        <p:spPr>
          <a:xfrm>
            <a:off x="971107" y="2450485"/>
            <a:ext cx="10630005" cy="0"/>
          </a:xfrm>
          <a:prstGeom prst="straightConnector1">
            <a:avLst/>
          </a:prstGeom>
          <a:ln w="5715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upo 6">
            <a:extLst>
              <a:ext uri="{FF2B5EF4-FFF2-40B4-BE49-F238E27FC236}">
                <a16:creationId xmlns:a16="http://schemas.microsoft.com/office/drawing/2014/main" xmlns="" id="{975FA038-45E7-45A0-B4FB-DD9CC7DB0D81}"/>
              </a:ext>
            </a:extLst>
          </p:cNvPr>
          <p:cNvGrpSpPr/>
          <p:nvPr/>
        </p:nvGrpSpPr>
        <p:grpSpPr>
          <a:xfrm>
            <a:off x="3099927" y="1280590"/>
            <a:ext cx="1942203" cy="1297488"/>
            <a:chOff x="900236" y="4128477"/>
            <a:chExt cx="1942203" cy="1297488"/>
          </a:xfrm>
        </p:grpSpPr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xmlns="" id="{594F61D9-9FC2-4059-B19F-CF38728EB82A}"/>
                </a:ext>
              </a:extLst>
            </p:cNvPr>
            <p:cNvSpPr/>
            <p:nvPr/>
          </p:nvSpPr>
          <p:spPr>
            <a:xfrm>
              <a:off x="900236" y="4128477"/>
              <a:ext cx="1942203" cy="77457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1000"/>
                </a:spcAft>
              </a:pPr>
              <a:r>
                <a:rPr lang="es-ES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Carlos Marx</a:t>
              </a:r>
            </a:p>
            <a:p>
              <a:pPr algn="ctr">
                <a:spcAft>
                  <a:spcPts val="1000"/>
                </a:spcAft>
              </a:pPr>
              <a:r>
                <a:rPr lang="es-ES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(1818-1883)      </a:t>
              </a:r>
              <a:endParaRPr lang="es-ES" dirty="0"/>
            </a:p>
          </p:txBody>
        </p:sp>
        <p:cxnSp>
          <p:nvCxnSpPr>
            <p:cNvPr id="9" name="Conector recto 8">
              <a:extLst>
                <a:ext uri="{FF2B5EF4-FFF2-40B4-BE49-F238E27FC236}">
                  <a16:creationId xmlns:a16="http://schemas.microsoft.com/office/drawing/2014/main" xmlns="" id="{5356F8AF-1963-4D63-A8B8-764A163F0221}"/>
                </a:ext>
              </a:extLst>
            </p:cNvPr>
            <p:cNvCxnSpPr/>
            <p:nvPr/>
          </p:nvCxnSpPr>
          <p:spPr>
            <a:xfrm flipV="1">
              <a:off x="1871338" y="5167778"/>
              <a:ext cx="0" cy="258187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upo 9">
            <a:extLst>
              <a:ext uri="{FF2B5EF4-FFF2-40B4-BE49-F238E27FC236}">
                <a16:creationId xmlns:a16="http://schemas.microsoft.com/office/drawing/2014/main" xmlns="" id="{F275427F-2C10-44D3-BEA8-0877E3EF4100}"/>
              </a:ext>
            </a:extLst>
          </p:cNvPr>
          <p:cNvGrpSpPr/>
          <p:nvPr/>
        </p:nvGrpSpPr>
        <p:grpSpPr>
          <a:xfrm>
            <a:off x="7065856" y="1276791"/>
            <a:ext cx="1942204" cy="1301287"/>
            <a:chOff x="6155980" y="4124678"/>
            <a:chExt cx="1942204" cy="1301287"/>
          </a:xfrm>
        </p:grpSpPr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xmlns="" id="{AD3D18D2-B34A-47F9-B2EC-FBCB17550FE7}"/>
                </a:ext>
              </a:extLst>
            </p:cNvPr>
            <p:cNvSpPr/>
            <p:nvPr/>
          </p:nvSpPr>
          <p:spPr>
            <a:xfrm>
              <a:off x="6155980" y="4124678"/>
              <a:ext cx="1942204" cy="77457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1000"/>
                </a:spcAft>
              </a:pPr>
              <a:r>
                <a:rPr lang="es-ES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Federico Engels</a:t>
              </a:r>
            </a:p>
            <a:p>
              <a:pPr algn="ctr">
                <a:spcAft>
                  <a:spcPts val="1000"/>
                </a:spcAft>
              </a:pPr>
              <a:r>
                <a:rPr lang="es-ES" dirty="0">
                  <a:latin typeface="Calibri" panose="020F0502020204030204" pitchFamily="34" charset="0"/>
                  <a:cs typeface="Times New Roman" panose="02020603050405020304" pitchFamily="18" charset="0"/>
                </a:rPr>
                <a:t>(1820-1895)</a:t>
              </a:r>
              <a:endParaRPr lang="es-ES" dirty="0"/>
            </a:p>
          </p:txBody>
        </p:sp>
        <p:cxnSp>
          <p:nvCxnSpPr>
            <p:cNvPr id="12" name="Conector recto 11">
              <a:extLst>
                <a:ext uri="{FF2B5EF4-FFF2-40B4-BE49-F238E27FC236}">
                  <a16:creationId xmlns:a16="http://schemas.microsoft.com/office/drawing/2014/main" xmlns="" id="{C91CBDA5-EAF1-4B5B-B2B2-94EC07962365}"/>
                </a:ext>
              </a:extLst>
            </p:cNvPr>
            <p:cNvCxnSpPr/>
            <p:nvPr/>
          </p:nvCxnSpPr>
          <p:spPr>
            <a:xfrm flipV="1">
              <a:off x="7151582" y="5167778"/>
              <a:ext cx="0" cy="258187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Rectángulo 12">
            <a:extLst>
              <a:ext uri="{FF2B5EF4-FFF2-40B4-BE49-F238E27FC236}">
                <a16:creationId xmlns:a16="http://schemas.microsoft.com/office/drawing/2014/main" xmlns="" id="{A46FB904-4F32-45F4-891C-8A76AFECAC71}"/>
              </a:ext>
            </a:extLst>
          </p:cNvPr>
          <p:cNvSpPr/>
          <p:nvPr/>
        </p:nvSpPr>
        <p:spPr>
          <a:xfrm>
            <a:off x="213465" y="1942450"/>
            <a:ext cx="822661" cy="4255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ES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s. XIX 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xmlns="" id="{BE06976D-4642-4EF5-A277-A3BE09FD1F27}"/>
              </a:ext>
            </a:extLst>
          </p:cNvPr>
          <p:cNvSpPr/>
          <p:nvPr/>
        </p:nvSpPr>
        <p:spPr>
          <a:xfrm>
            <a:off x="11229310" y="4647344"/>
            <a:ext cx="753732" cy="4255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ES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s. XX 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xmlns="" id="{B46ECD04-629C-4081-AF7B-517DF73C0858}"/>
              </a:ext>
            </a:extLst>
          </p:cNvPr>
          <p:cNvSpPr/>
          <p:nvPr/>
        </p:nvSpPr>
        <p:spPr>
          <a:xfrm>
            <a:off x="315959" y="3311568"/>
            <a:ext cx="2409121" cy="3921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NEOCLÁSICOS (Panel 9)</a:t>
            </a:r>
          </a:p>
        </p:txBody>
      </p:sp>
      <p:cxnSp>
        <p:nvCxnSpPr>
          <p:cNvPr id="16" name="Conector recto de flecha 15">
            <a:extLst>
              <a:ext uri="{FF2B5EF4-FFF2-40B4-BE49-F238E27FC236}">
                <a16:creationId xmlns:a16="http://schemas.microsoft.com/office/drawing/2014/main" xmlns="" id="{871240C4-AD0F-4085-BE94-56907006BCFB}"/>
              </a:ext>
            </a:extLst>
          </p:cNvPr>
          <p:cNvCxnSpPr/>
          <p:nvPr/>
        </p:nvCxnSpPr>
        <p:spPr>
          <a:xfrm>
            <a:off x="1059624" y="5155379"/>
            <a:ext cx="10630005" cy="0"/>
          </a:xfrm>
          <a:prstGeom prst="straightConnector1">
            <a:avLst/>
          </a:prstGeom>
          <a:ln w="5715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Grupo 16">
            <a:extLst>
              <a:ext uri="{FF2B5EF4-FFF2-40B4-BE49-F238E27FC236}">
                <a16:creationId xmlns:a16="http://schemas.microsoft.com/office/drawing/2014/main" xmlns="" id="{07E996C6-B93E-4975-83B7-4460DB3AF5F0}"/>
              </a:ext>
            </a:extLst>
          </p:cNvPr>
          <p:cNvGrpSpPr/>
          <p:nvPr/>
        </p:nvGrpSpPr>
        <p:grpSpPr>
          <a:xfrm>
            <a:off x="1618052" y="3985484"/>
            <a:ext cx="1942203" cy="1297488"/>
            <a:chOff x="900236" y="4128477"/>
            <a:chExt cx="1942203" cy="1297488"/>
          </a:xfrm>
        </p:grpSpPr>
        <p:sp>
          <p:nvSpPr>
            <p:cNvPr id="18" name="Rectángulo 17">
              <a:extLst>
                <a:ext uri="{FF2B5EF4-FFF2-40B4-BE49-F238E27FC236}">
                  <a16:creationId xmlns:a16="http://schemas.microsoft.com/office/drawing/2014/main" xmlns="" id="{7A7327B1-CF79-4B61-875A-307E819026BF}"/>
                </a:ext>
              </a:extLst>
            </p:cNvPr>
            <p:cNvSpPr/>
            <p:nvPr/>
          </p:nvSpPr>
          <p:spPr>
            <a:xfrm>
              <a:off x="900236" y="4128477"/>
              <a:ext cx="1942203" cy="77457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1000"/>
                </a:spcAft>
              </a:pPr>
              <a:r>
                <a:rPr lang="es-ES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John S. Mill</a:t>
              </a:r>
            </a:p>
            <a:p>
              <a:pPr algn="ctr">
                <a:spcAft>
                  <a:spcPts val="1000"/>
                </a:spcAft>
              </a:pPr>
              <a:r>
                <a:rPr lang="es-ES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(1806-1873)      </a:t>
              </a:r>
              <a:endParaRPr lang="es-ES" dirty="0"/>
            </a:p>
          </p:txBody>
        </p:sp>
        <p:cxnSp>
          <p:nvCxnSpPr>
            <p:cNvPr id="19" name="Conector recto 18">
              <a:extLst>
                <a:ext uri="{FF2B5EF4-FFF2-40B4-BE49-F238E27FC236}">
                  <a16:creationId xmlns:a16="http://schemas.microsoft.com/office/drawing/2014/main" xmlns="" id="{B9BBA77A-60FF-4ADE-9823-2D691C579E9A}"/>
                </a:ext>
              </a:extLst>
            </p:cNvPr>
            <p:cNvCxnSpPr/>
            <p:nvPr/>
          </p:nvCxnSpPr>
          <p:spPr>
            <a:xfrm flipV="1">
              <a:off x="1871338" y="5167778"/>
              <a:ext cx="0" cy="258187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upo 19">
            <a:extLst>
              <a:ext uri="{FF2B5EF4-FFF2-40B4-BE49-F238E27FC236}">
                <a16:creationId xmlns:a16="http://schemas.microsoft.com/office/drawing/2014/main" xmlns="" id="{39FB6B6C-BAC9-4175-9F8A-778400BFE3EC}"/>
              </a:ext>
            </a:extLst>
          </p:cNvPr>
          <p:cNvGrpSpPr/>
          <p:nvPr/>
        </p:nvGrpSpPr>
        <p:grpSpPr>
          <a:xfrm>
            <a:off x="4053664" y="3981685"/>
            <a:ext cx="1942204" cy="1301287"/>
            <a:chOff x="6155980" y="4124678"/>
            <a:chExt cx="1942204" cy="1301287"/>
          </a:xfrm>
        </p:grpSpPr>
        <p:sp>
          <p:nvSpPr>
            <p:cNvPr id="21" name="Rectángulo 20">
              <a:extLst>
                <a:ext uri="{FF2B5EF4-FFF2-40B4-BE49-F238E27FC236}">
                  <a16:creationId xmlns:a16="http://schemas.microsoft.com/office/drawing/2014/main" xmlns="" id="{B71289D8-B6D9-435E-A10D-18EB8908E9BD}"/>
                </a:ext>
              </a:extLst>
            </p:cNvPr>
            <p:cNvSpPr/>
            <p:nvPr/>
          </p:nvSpPr>
          <p:spPr>
            <a:xfrm>
              <a:off x="6155980" y="4124678"/>
              <a:ext cx="1942204" cy="77457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1000"/>
                </a:spcAft>
              </a:pPr>
              <a:r>
                <a:rPr lang="es-ES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Alfred Marshall</a:t>
              </a:r>
            </a:p>
            <a:p>
              <a:pPr algn="ctr">
                <a:spcAft>
                  <a:spcPts val="1000"/>
                </a:spcAft>
              </a:pPr>
              <a:r>
                <a:rPr lang="es-ES" dirty="0">
                  <a:latin typeface="Calibri" panose="020F0502020204030204" pitchFamily="34" charset="0"/>
                  <a:cs typeface="Times New Roman" panose="02020603050405020304" pitchFamily="18" charset="0"/>
                </a:rPr>
                <a:t>(1842-1942)</a:t>
              </a:r>
              <a:endParaRPr lang="es-ES" dirty="0"/>
            </a:p>
          </p:txBody>
        </p:sp>
        <p:cxnSp>
          <p:nvCxnSpPr>
            <p:cNvPr id="22" name="Conector recto 21">
              <a:extLst>
                <a:ext uri="{FF2B5EF4-FFF2-40B4-BE49-F238E27FC236}">
                  <a16:creationId xmlns:a16="http://schemas.microsoft.com/office/drawing/2014/main" xmlns="" id="{423CCFBD-B50B-4AA3-A156-2EB50786F0B0}"/>
                </a:ext>
              </a:extLst>
            </p:cNvPr>
            <p:cNvCxnSpPr/>
            <p:nvPr/>
          </p:nvCxnSpPr>
          <p:spPr>
            <a:xfrm flipV="1">
              <a:off x="7151582" y="5167778"/>
              <a:ext cx="0" cy="258187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Rectángulo 22">
            <a:extLst>
              <a:ext uri="{FF2B5EF4-FFF2-40B4-BE49-F238E27FC236}">
                <a16:creationId xmlns:a16="http://schemas.microsoft.com/office/drawing/2014/main" xmlns="" id="{62A2673E-000D-4128-AB3C-5BA6067A9237}"/>
              </a:ext>
            </a:extLst>
          </p:cNvPr>
          <p:cNvSpPr/>
          <p:nvPr/>
        </p:nvSpPr>
        <p:spPr>
          <a:xfrm>
            <a:off x="301982" y="4647344"/>
            <a:ext cx="822661" cy="4255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ES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s. XIX </a:t>
            </a:r>
          </a:p>
        </p:txBody>
      </p:sp>
      <p:grpSp>
        <p:nvGrpSpPr>
          <p:cNvPr id="24" name="Grupo 23">
            <a:extLst>
              <a:ext uri="{FF2B5EF4-FFF2-40B4-BE49-F238E27FC236}">
                <a16:creationId xmlns:a16="http://schemas.microsoft.com/office/drawing/2014/main" xmlns="" id="{3FF5D431-19B5-4A4C-A351-E4E343708041}"/>
              </a:ext>
            </a:extLst>
          </p:cNvPr>
          <p:cNvGrpSpPr/>
          <p:nvPr/>
        </p:nvGrpSpPr>
        <p:grpSpPr>
          <a:xfrm>
            <a:off x="6489277" y="3981685"/>
            <a:ext cx="4246623" cy="1301287"/>
            <a:chOff x="5142347" y="4124678"/>
            <a:chExt cx="4246623" cy="1301287"/>
          </a:xfrm>
        </p:grpSpPr>
        <p:sp>
          <p:nvSpPr>
            <p:cNvPr id="25" name="Rectángulo 24">
              <a:extLst>
                <a:ext uri="{FF2B5EF4-FFF2-40B4-BE49-F238E27FC236}">
                  <a16:creationId xmlns:a16="http://schemas.microsoft.com/office/drawing/2014/main" xmlns="" id="{47F8B748-F242-469D-BA15-2358C94685D5}"/>
                </a:ext>
              </a:extLst>
            </p:cNvPr>
            <p:cNvSpPr/>
            <p:nvPr/>
          </p:nvSpPr>
          <p:spPr>
            <a:xfrm>
              <a:off x="5142347" y="4124678"/>
              <a:ext cx="4246623" cy="77457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1000"/>
                </a:spcAft>
              </a:pPr>
              <a:r>
                <a:rPr lang="es-ES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Escuelas Austríaca y de Lausana</a:t>
              </a:r>
            </a:p>
            <a:p>
              <a:pPr algn="ctr">
                <a:spcAft>
                  <a:spcPts val="1000"/>
                </a:spcAft>
              </a:pPr>
              <a:r>
                <a:rPr lang="es-ES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(Menger, Hayek, Walras, Pareto, I. Fisher)</a:t>
              </a:r>
              <a:endParaRPr lang="es-ES" dirty="0"/>
            </a:p>
          </p:txBody>
        </p:sp>
        <p:cxnSp>
          <p:nvCxnSpPr>
            <p:cNvPr id="26" name="Conector recto 25">
              <a:extLst>
                <a:ext uri="{FF2B5EF4-FFF2-40B4-BE49-F238E27FC236}">
                  <a16:creationId xmlns:a16="http://schemas.microsoft.com/office/drawing/2014/main" xmlns="" id="{0E362E8B-25C3-428C-A832-F4B16616D88B}"/>
                </a:ext>
              </a:extLst>
            </p:cNvPr>
            <p:cNvCxnSpPr/>
            <p:nvPr/>
          </p:nvCxnSpPr>
          <p:spPr>
            <a:xfrm flipV="1">
              <a:off x="7151582" y="5167778"/>
              <a:ext cx="0" cy="258187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24846569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xmlns="" id="{4108E51A-4C42-4E52-8B34-A751D15A7468}"/>
              </a:ext>
            </a:extLst>
          </p:cNvPr>
          <p:cNvSpPr/>
          <p:nvPr/>
        </p:nvSpPr>
        <p:spPr>
          <a:xfrm>
            <a:off x="11168632" y="5049118"/>
            <a:ext cx="822662" cy="4255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ES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s. XXI 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xmlns="" id="{2D7E5B77-A65A-4AA1-BBFE-622F180E524E}"/>
              </a:ext>
            </a:extLst>
          </p:cNvPr>
          <p:cNvSpPr/>
          <p:nvPr/>
        </p:nvSpPr>
        <p:spPr>
          <a:xfrm>
            <a:off x="289747" y="3713342"/>
            <a:ext cx="2695225" cy="3921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MONETARISTAS (Panel 11)</a:t>
            </a:r>
          </a:p>
        </p:txBody>
      </p:sp>
      <p:cxnSp>
        <p:nvCxnSpPr>
          <p:cNvPr id="6" name="Conector recto de flecha 5">
            <a:extLst>
              <a:ext uri="{FF2B5EF4-FFF2-40B4-BE49-F238E27FC236}">
                <a16:creationId xmlns:a16="http://schemas.microsoft.com/office/drawing/2014/main" xmlns="" id="{0D71EABA-2139-4E50-8C20-F7478AD11F77}"/>
              </a:ext>
            </a:extLst>
          </p:cNvPr>
          <p:cNvCxnSpPr/>
          <p:nvPr/>
        </p:nvCxnSpPr>
        <p:spPr>
          <a:xfrm>
            <a:off x="1033412" y="5557153"/>
            <a:ext cx="10630005" cy="0"/>
          </a:xfrm>
          <a:prstGeom prst="straightConnector1">
            <a:avLst/>
          </a:prstGeom>
          <a:ln w="5715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upo 6">
            <a:extLst>
              <a:ext uri="{FF2B5EF4-FFF2-40B4-BE49-F238E27FC236}">
                <a16:creationId xmlns:a16="http://schemas.microsoft.com/office/drawing/2014/main" xmlns="" id="{975FA038-45E7-45A0-B4FB-DD9CC7DB0D81}"/>
              </a:ext>
            </a:extLst>
          </p:cNvPr>
          <p:cNvGrpSpPr/>
          <p:nvPr/>
        </p:nvGrpSpPr>
        <p:grpSpPr>
          <a:xfrm>
            <a:off x="3162232" y="4387258"/>
            <a:ext cx="1942203" cy="1297488"/>
            <a:chOff x="900236" y="4128477"/>
            <a:chExt cx="1942203" cy="1297488"/>
          </a:xfrm>
        </p:grpSpPr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xmlns="" id="{594F61D9-9FC2-4059-B19F-CF38728EB82A}"/>
                </a:ext>
              </a:extLst>
            </p:cNvPr>
            <p:cNvSpPr/>
            <p:nvPr/>
          </p:nvSpPr>
          <p:spPr>
            <a:xfrm>
              <a:off x="900236" y="4128477"/>
              <a:ext cx="1942203" cy="77457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1000"/>
                </a:spcAft>
              </a:pPr>
              <a:r>
                <a:rPr lang="es-ES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Milton Friedman</a:t>
              </a:r>
            </a:p>
            <a:p>
              <a:pPr algn="ctr">
                <a:spcAft>
                  <a:spcPts val="1000"/>
                </a:spcAft>
              </a:pPr>
              <a:r>
                <a:rPr lang="es-ES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(1912-2006)      </a:t>
              </a:r>
              <a:endParaRPr lang="es-ES" dirty="0"/>
            </a:p>
          </p:txBody>
        </p:sp>
        <p:cxnSp>
          <p:nvCxnSpPr>
            <p:cNvPr id="9" name="Conector recto 8">
              <a:extLst>
                <a:ext uri="{FF2B5EF4-FFF2-40B4-BE49-F238E27FC236}">
                  <a16:creationId xmlns:a16="http://schemas.microsoft.com/office/drawing/2014/main" xmlns="" id="{5356F8AF-1963-4D63-A8B8-764A163F0221}"/>
                </a:ext>
              </a:extLst>
            </p:cNvPr>
            <p:cNvCxnSpPr/>
            <p:nvPr/>
          </p:nvCxnSpPr>
          <p:spPr>
            <a:xfrm flipV="1">
              <a:off x="1871338" y="5167778"/>
              <a:ext cx="0" cy="258187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upo 9">
            <a:extLst>
              <a:ext uri="{FF2B5EF4-FFF2-40B4-BE49-F238E27FC236}">
                <a16:creationId xmlns:a16="http://schemas.microsoft.com/office/drawing/2014/main" xmlns="" id="{F275427F-2C10-44D3-BEA8-0877E3EF4100}"/>
              </a:ext>
            </a:extLst>
          </p:cNvPr>
          <p:cNvGrpSpPr/>
          <p:nvPr/>
        </p:nvGrpSpPr>
        <p:grpSpPr>
          <a:xfrm>
            <a:off x="7128161" y="4383459"/>
            <a:ext cx="1942204" cy="1301287"/>
            <a:chOff x="6155980" y="4124678"/>
            <a:chExt cx="1942204" cy="1301287"/>
          </a:xfrm>
        </p:grpSpPr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xmlns="" id="{AD3D18D2-B34A-47F9-B2EC-FBCB17550FE7}"/>
                </a:ext>
              </a:extLst>
            </p:cNvPr>
            <p:cNvSpPr/>
            <p:nvPr/>
          </p:nvSpPr>
          <p:spPr>
            <a:xfrm>
              <a:off x="6155980" y="4124678"/>
              <a:ext cx="1942204" cy="77457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1000"/>
                </a:spcAft>
              </a:pPr>
              <a:r>
                <a:rPr lang="es-ES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George </a:t>
              </a:r>
              <a:r>
                <a:rPr lang="es-ES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Stigler</a:t>
              </a:r>
              <a:endParaRPr lang="es-E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spcAft>
                  <a:spcPts val="1000"/>
                </a:spcAft>
              </a:pPr>
              <a:r>
                <a:rPr lang="es-ES" dirty="0">
                  <a:latin typeface="Calibri" panose="020F0502020204030204" pitchFamily="34" charset="0"/>
                  <a:cs typeface="Times New Roman" panose="02020603050405020304" pitchFamily="18" charset="0"/>
                </a:rPr>
                <a:t>(1911-1991)</a:t>
              </a:r>
              <a:endParaRPr lang="es-ES" dirty="0"/>
            </a:p>
          </p:txBody>
        </p:sp>
        <p:cxnSp>
          <p:nvCxnSpPr>
            <p:cNvPr id="12" name="Conector recto 11">
              <a:extLst>
                <a:ext uri="{FF2B5EF4-FFF2-40B4-BE49-F238E27FC236}">
                  <a16:creationId xmlns:a16="http://schemas.microsoft.com/office/drawing/2014/main" xmlns="" id="{C91CBDA5-EAF1-4B5B-B2B2-94EC07962365}"/>
                </a:ext>
              </a:extLst>
            </p:cNvPr>
            <p:cNvCxnSpPr/>
            <p:nvPr/>
          </p:nvCxnSpPr>
          <p:spPr>
            <a:xfrm flipV="1">
              <a:off x="7151582" y="5167778"/>
              <a:ext cx="0" cy="258187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Rectángulo 12">
            <a:extLst>
              <a:ext uri="{FF2B5EF4-FFF2-40B4-BE49-F238E27FC236}">
                <a16:creationId xmlns:a16="http://schemas.microsoft.com/office/drawing/2014/main" xmlns="" id="{A46FB904-4F32-45F4-891C-8A76AFECAC71}"/>
              </a:ext>
            </a:extLst>
          </p:cNvPr>
          <p:cNvSpPr/>
          <p:nvPr/>
        </p:nvSpPr>
        <p:spPr>
          <a:xfrm>
            <a:off x="310234" y="5049118"/>
            <a:ext cx="753732" cy="4255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ES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s. XX 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xmlns="" id="{BE06976D-4642-4EF5-A277-A3BE09FD1F27}"/>
              </a:ext>
            </a:extLst>
          </p:cNvPr>
          <p:cNvSpPr/>
          <p:nvPr/>
        </p:nvSpPr>
        <p:spPr>
          <a:xfrm>
            <a:off x="11194845" y="1947686"/>
            <a:ext cx="822662" cy="4255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ES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s. XXI 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xmlns="" id="{B46ECD04-629C-4081-AF7B-517DF73C0858}"/>
              </a:ext>
            </a:extLst>
          </p:cNvPr>
          <p:cNvSpPr/>
          <p:nvPr/>
        </p:nvSpPr>
        <p:spPr>
          <a:xfrm>
            <a:off x="315959" y="611910"/>
            <a:ext cx="2543966" cy="3921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KEYNESIANOS (Panel 10)</a:t>
            </a:r>
          </a:p>
        </p:txBody>
      </p:sp>
      <p:cxnSp>
        <p:nvCxnSpPr>
          <p:cNvPr id="16" name="Conector recto de flecha 15">
            <a:extLst>
              <a:ext uri="{FF2B5EF4-FFF2-40B4-BE49-F238E27FC236}">
                <a16:creationId xmlns:a16="http://schemas.microsoft.com/office/drawing/2014/main" xmlns="" id="{871240C4-AD0F-4085-BE94-56907006BCFB}"/>
              </a:ext>
            </a:extLst>
          </p:cNvPr>
          <p:cNvCxnSpPr/>
          <p:nvPr/>
        </p:nvCxnSpPr>
        <p:spPr>
          <a:xfrm>
            <a:off x="1059624" y="2455721"/>
            <a:ext cx="10630005" cy="0"/>
          </a:xfrm>
          <a:prstGeom prst="straightConnector1">
            <a:avLst/>
          </a:prstGeom>
          <a:ln w="5715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Grupo 16">
            <a:extLst>
              <a:ext uri="{FF2B5EF4-FFF2-40B4-BE49-F238E27FC236}">
                <a16:creationId xmlns:a16="http://schemas.microsoft.com/office/drawing/2014/main" xmlns="" id="{07E996C6-B93E-4975-83B7-4460DB3AF5F0}"/>
              </a:ext>
            </a:extLst>
          </p:cNvPr>
          <p:cNvGrpSpPr/>
          <p:nvPr/>
        </p:nvGrpSpPr>
        <p:grpSpPr>
          <a:xfrm>
            <a:off x="1557348" y="1285826"/>
            <a:ext cx="1942203" cy="1297488"/>
            <a:chOff x="900236" y="4128477"/>
            <a:chExt cx="1942203" cy="1297488"/>
          </a:xfrm>
        </p:grpSpPr>
        <p:sp>
          <p:nvSpPr>
            <p:cNvPr id="18" name="Rectángulo 17">
              <a:extLst>
                <a:ext uri="{FF2B5EF4-FFF2-40B4-BE49-F238E27FC236}">
                  <a16:creationId xmlns:a16="http://schemas.microsoft.com/office/drawing/2014/main" xmlns="" id="{7A7327B1-CF79-4B61-875A-307E819026BF}"/>
                </a:ext>
              </a:extLst>
            </p:cNvPr>
            <p:cNvSpPr/>
            <p:nvPr/>
          </p:nvSpPr>
          <p:spPr>
            <a:xfrm>
              <a:off x="900236" y="4128477"/>
              <a:ext cx="1942203" cy="77457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1000"/>
                </a:spcAft>
              </a:pPr>
              <a:r>
                <a:rPr lang="es-ES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J.M. Keynes</a:t>
              </a:r>
            </a:p>
            <a:p>
              <a:pPr algn="ctr">
                <a:spcAft>
                  <a:spcPts val="1000"/>
                </a:spcAft>
              </a:pPr>
              <a:r>
                <a:rPr lang="es-ES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(1883-1943)      </a:t>
              </a:r>
              <a:endParaRPr lang="es-ES" dirty="0"/>
            </a:p>
          </p:txBody>
        </p:sp>
        <p:cxnSp>
          <p:nvCxnSpPr>
            <p:cNvPr id="19" name="Conector recto 18">
              <a:extLst>
                <a:ext uri="{FF2B5EF4-FFF2-40B4-BE49-F238E27FC236}">
                  <a16:creationId xmlns:a16="http://schemas.microsoft.com/office/drawing/2014/main" xmlns="" id="{B9BBA77A-60FF-4ADE-9823-2D691C579E9A}"/>
                </a:ext>
              </a:extLst>
            </p:cNvPr>
            <p:cNvCxnSpPr/>
            <p:nvPr/>
          </p:nvCxnSpPr>
          <p:spPr>
            <a:xfrm flipV="1">
              <a:off x="1871338" y="5167778"/>
              <a:ext cx="0" cy="258187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upo 19">
            <a:extLst>
              <a:ext uri="{FF2B5EF4-FFF2-40B4-BE49-F238E27FC236}">
                <a16:creationId xmlns:a16="http://schemas.microsoft.com/office/drawing/2014/main" xmlns="" id="{39FB6B6C-BAC9-4175-9F8A-778400BFE3EC}"/>
              </a:ext>
            </a:extLst>
          </p:cNvPr>
          <p:cNvGrpSpPr/>
          <p:nvPr/>
        </p:nvGrpSpPr>
        <p:grpSpPr>
          <a:xfrm>
            <a:off x="3966721" y="1282027"/>
            <a:ext cx="1942204" cy="1301287"/>
            <a:chOff x="6155980" y="4124678"/>
            <a:chExt cx="1942204" cy="1301287"/>
          </a:xfrm>
        </p:grpSpPr>
        <p:sp>
          <p:nvSpPr>
            <p:cNvPr id="21" name="Rectángulo 20">
              <a:extLst>
                <a:ext uri="{FF2B5EF4-FFF2-40B4-BE49-F238E27FC236}">
                  <a16:creationId xmlns:a16="http://schemas.microsoft.com/office/drawing/2014/main" xmlns="" id="{B71289D8-B6D9-435E-A10D-18EB8908E9BD}"/>
                </a:ext>
              </a:extLst>
            </p:cNvPr>
            <p:cNvSpPr/>
            <p:nvPr/>
          </p:nvSpPr>
          <p:spPr>
            <a:xfrm>
              <a:off x="6155980" y="4124678"/>
              <a:ext cx="1942204" cy="77457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1000"/>
                </a:spcAft>
              </a:pPr>
              <a:r>
                <a:rPr lang="es-ES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John Hicks</a:t>
              </a:r>
            </a:p>
            <a:p>
              <a:pPr algn="ctr">
                <a:spcAft>
                  <a:spcPts val="1000"/>
                </a:spcAft>
              </a:pPr>
              <a:r>
                <a:rPr lang="es-ES" dirty="0">
                  <a:latin typeface="Calibri" panose="020F0502020204030204" pitchFamily="34" charset="0"/>
                  <a:cs typeface="Times New Roman" panose="02020603050405020304" pitchFamily="18" charset="0"/>
                </a:rPr>
                <a:t>(1904-1989)</a:t>
              </a:r>
              <a:endParaRPr lang="es-ES" dirty="0"/>
            </a:p>
          </p:txBody>
        </p:sp>
        <p:cxnSp>
          <p:nvCxnSpPr>
            <p:cNvPr id="22" name="Conector recto 21">
              <a:extLst>
                <a:ext uri="{FF2B5EF4-FFF2-40B4-BE49-F238E27FC236}">
                  <a16:creationId xmlns:a16="http://schemas.microsoft.com/office/drawing/2014/main" xmlns="" id="{423CCFBD-B50B-4AA3-A156-2EB50786F0B0}"/>
                </a:ext>
              </a:extLst>
            </p:cNvPr>
            <p:cNvCxnSpPr/>
            <p:nvPr/>
          </p:nvCxnSpPr>
          <p:spPr>
            <a:xfrm flipV="1">
              <a:off x="7151582" y="5167778"/>
              <a:ext cx="0" cy="258187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Rectángulo 22">
            <a:extLst>
              <a:ext uri="{FF2B5EF4-FFF2-40B4-BE49-F238E27FC236}">
                <a16:creationId xmlns:a16="http://schemas.microsoft.com/office/drawing/2014/main" xmlns="" id="{62A2673E-000D-4128-AB3C-5BA6067A9237}"/>
              </a:ext>
            </a:extLst>
          </p:cNvPr>
          <p:cNvSpPr/>
          <p:nvPr/>
        </p:nvSpPr>
        <p:spPr>
          <a:xfrm>
            <a:off x="336446" y="1947686"/>
            <a:ext cx="753732" cy="4255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ES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s. XX </a:t>
            </a:r>
          </a:p>
        </p:txBody>
      </p:sp>
      <p:grpSp>
        <p:nvGrpSpPr>
          <p:cNvPr id="24" name="Grupo 23">
            <a:extLst>
              <a:ext uri="{FF2B5EF4-FFF2-40B4-BE49-F238E27FC236}">
                <a16:creationId xmlns:a16="http://schemas.microsoft.com/office/drawing/2014/main" xmlns="" id="{3FF5D431-19B5-4A4C-A351-E4E343708041}"/>
              </a:ext>
            </a:extLst>
          </p:cNvPr>
          <p:cNvGrpSpPr/>
          <p:nvPr/>
        </p:nvGrpSpPr>
        <p:grpSpPr>
          <a:xfrm>
            <a:off x="6376095" y="1282027"/>
            <a:ext cx="1942204" cy="1301287"/>
            <a:chOff x="5142347" y="4124678"/>
            <a:chExt cx="4246623" cy="1301287"/>
          </a:xfrm>
        </p:grpSpPr>
        <p:sp>
          <p:nvSpPr>
            <p:cNvPr id="25" name="Rectángulo 24">
              <a:extLst>
                <a:ext uri="{FF2B5EF4-FFF2-40B4-BE49-F238E27FC236}">
                  <a16:creationId xmlns:a16="http://schemas.microsoft.com/office/drawing/2014/main" xmlns="" id="{47F8B748-F242-469D-BA15-2358C94685D5}"/>
                </a:ext>
              </a:extLst>
            </p:cNvPr>
            <p:cNvSpPr/>
            <p:nvPr/>
          </p:nvSpPr>
          <p:spPr>
            <a:xfrm>
              <a:off x="5142347" y="4124678"/>
              <a:ext cx="4246623" cy="77457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1000"/>
                </a:spcAft>
              </a:pPr>
              <a:r>
                <a:rPr lang="es-ES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Nicolás </a:t>
              </a:r>
              <a:r>
                <a:rPr lang="es-ES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Kaldor</a:t>
              </a:r>
              <a:endParaRPr lang="es-E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spcAft>
                  <a:spcPts val="1000"/>
                </a:spcAft>
              </a:pPr>
              <a:r>
                <a:rPr lang="es-ES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(1908-1986)</a:t>
              </a:r>
              <a:endParaRPr lang="es-ES" dirty="0"/>
            </a:p>
          </p:txBody>
        </p:sp>
        <p:cxnSp>
          <p:nvCxnSpPr>
            <p:cNvPr id="26" name="Conector recto 25">
              <a:extLst>
                <a:ext uri="{FF2B5EF4-FFF2-40B4-BE49-F238E27FC236}">
                  <a16:creationId xmlns:a16="http://schemas.microsoft.com/office/drawing/2014/main" xmlns="" id="{0E362E8B-25C3-428C-A832-F4B16616D88B}"/>
                </a:ext>
              </a:extLst>
            </p:cNvPr>
            <p:cNvCxnSpPr/>
            <p:nvPr/>
          </p:nvCxnSpPr>
          <p:spPr>
            <a:xfrm flipV="1">
              <a:off x="7151582" y="5167778"/>
              <a:ext cx="0" cy="258187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upo 26">
            <a:extLst>
              <a:ext uri="{FF2B5EF4-FFF2-40B4-BE49-F238E27FC236}">
                <a16:creationId xmlns:a16="http://schemas.microsoft.com/office/drawing/2014/main" xmlns="" id="{02D7D1AD-2F29-40F0-AB05-425F2EF75D09}"/>
              </a:ext>
            </a:extLst>
          </p:cNvPr>
          <p:cNvGrpSpPr/>
          <p:nvPr/>
        </p:nvGrpSpPr>
        <p:grpSpPr>
          <a:xfrm>
            <a:off x="8785469" y="1282027"/>
            <a:ext cx="1942204" cy="1301287"/>
            <a:chOff x="6155980" y="4124678"/>
            <a:chExt cx="1942204" cy="1301287"/>
          </a:xfrm>
        </p:grpSpPr>
        <p:sp>
          <p:nvSpPr>
            <p:cNvPr id="28" name="Rectángulo 27">
              <a:extLst>
                <a:ext uri="{FF2B5EF4-FFF2-40B4-BE49-F238E27FC236}">
                  <a16:creationId xmlns:a16="http://schemas.microsoft.com/office/drawing/2014/main" xmlns="" id="{5FD4DB14-D081-4499-84A1-1CDEC3CF6155}"/>
                </a:ext>
              </a:extLst>
            </p:cNvPr>
            <p:cNvSpPr/>
            <p:nvPr/>
          </p:nvSpPr>
          <p:spPr>
            <a:xfrm>
              <a:off x="6155980" y="4124678"/>
              <a:ext cx="1942204" cy="77457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1000"/>
                </a:spcAft>
              </a:pPr>
              <a:r>
                <a:rPr lang="es-ES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Paul Samuelson</a:t>
              </a:r>
            </a:p>
            <a:p>
              <a:pPr algn="ctr">
                <a:spcAft>
                  <a:spcPts val="1000"/>
                </a:spcAft>
              </a:pPr>
              <a:r>
                <a:rPr lang="es-ES" dirty="0">
                  <a:latin typeface="Calibri" panose="020F0502020204030204" pitchFamily="34" charset="0"/>
                  <a:cs typeface="Times New Roman" panose="02020603050405020304" pitchFamily="18" charset="0"/>
                </a:rPr>
                <a:t>(1915-2009)</a:t>
              </a:r>
              <a:endParaRPr lang="es-ES" dirty="0"/>
            </a:p>
          </p:txBody>
        </p:sp>
        <p:cxnSp>
          <p:nvCxnSpPr>
            <p:cNvPr id="29" name="Conector recto 28">
              <a:extLst>
                <a:ext uri="{FF2B5EF4-FFF2-40B4-BE49-F238E27FC236}">
                  <a16:creationId xmlns:a16="http://schemas.microsoft.com/office/drawing/2014/main" xmlns="" id="{3D1D22A3-7AF4-44E6-A3CF-FF38EEBAF80A}"/>
                </a:ext>
              </a:extLst>
            </p:cNvPr>
            <p:cNvCxnSpPr/>
            <p:nvPr/>
          </p:nvCxnSpPr>
          <p:spPr>
            <a:xfrm flipV="1">
              <a:off x="7151582" y="5167778"/>
              <a:ext cx="0" cy="258187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26709214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ángulo 13">
            <a:extLst>
              <a:ext uri="{FF2B5EF4-FFF2-40B4-BE49-F238E27FC236}">
                <a16:creationId xmlns:a16="http://schemas.microsoft.com/office/drawing/2014/main" xmlns="" id="{BE06976D-4642-4EF5-A277-A3BE09FD1F27}"/>
              </a:ext>
            </a:extLst>
          </p:cNvPr>
          <p:cNvSpPr/>
          <p:nvPr/>
        </p:nvSpPr>
        <p:spPr>
          <a:xfrm>
            <a:off x="11194845" y="1947686"/>
            <a:ext cx="822662" cy="4255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ES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s. XXI 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xmlns="" id="{B46ECD04-629C-4081-AF7B-517DF73C0858}"/>
              </a:ext>
            </a:extLst>
          </p:cNvPr>
          <p:cNvSpPr/>
          <p:nvPr/>
        </p:nvSpPr>
        <p:spPr>
          <a:xfrm>
            <a:off x="315959" y="611910"/>
            <a:ext cx="3600024" cy="3921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NEOINSTITUCIONALISTAS (Panel 12)</a:t>
            </a:r>
          </a:p>
        </p:txBody>
      </p:sp>
      <p:cxnSp>
        <p:nvCxnSpPr>
          <p:cNvPr id="16" name="Conector recto de flecha 15">
            <a:extLst>
              <a:ext uri="{FF2B5EF4-FFF2-40B4-BE49-F238E27FC236}">
                <a16:creationId xmlns:a16="http://schemas.microsoft.com/office/drawing/2014/main" xmlns="" id="{871240C4-AD0F-4085-BE94-56907006BCFB}"/>
              </a:ext>
            </a:extLst>
          </p:cNvPr>
          <p:cNvCxnSpPr/>
          <p:nvPr/>
        </p:nvCxnSpPr>
        <p:spPr>
          <a:xfrm>
            <a:off x="1059624" y="2455721"/>
            <a:ext cx="10630005" cy="0"/>
          </a:xfrm>
          <a:prstGeom prst="straightConnector1">
            <a:avLst/>
          </a:prstGeom>
          <a:ln w="5715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Grupo 16">
            <a:extLst>
              <a:ext uri="{FF2B5EF4-FFF2-40B4-BE49-F238E27FC236}">
                <a16:creationId xmlns:a16="http://schemas.microsoft.com/office/drawing/2014/main" xmlns="" id="{07E996C6-B93E-4975-83B7-4460DB3AF5F0}"/>
              </a:ext>
            </a:extLst>
          </p:cNvPr>
          <p:cNvGrpSpPr/>
          <p:nvPr/>
        </p:nvGrpSpPr>
        <p:grpSpPr>
          <a:xfrm>
            <a:off x="1557348" y="1285826"/>
            <a:ext cx="1942203" cy="1297488"/>
            <a:chOff x="900236" y="4128477"/>
            <a:chExt cx="1942203" cy="1297488"/>
          </a:xfrm>
        </p:grpSpPr>
        <p:sp>
          <p:nvSpPr>
            <p:cNvPr id="18" name="Rectángulo 17">
              <a:extLst>
                <a:ext uri="{FF2B5EF4-FFF2-40B4-BE49-F238E27FC236}">
                  <a16:creationId xmlns:a16="http://schemas.microsoft.com/office/drawing/2014/main" xmlns="" id="{7A7327B1-CF79-4B61-875A-307E819026BF}"/>
                </a:ext>
              </a:extLst>
            </p:cNvPr>
            <p:cNvSpPr/>
            <p:nvPr/>
          </p:nvSpPr>
          <p:spPr>
            <a:xfrm>
              <a:off x="900236" y="4128477"/>
              <a:ext cx="1942203" cy="77457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1000"/>
                </a:spcAft>
              </a:pPr>
              <a:r>
                <a:rPr lang="es-ES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Amartya K. Sen</a:t>
              </a:r>
            </a:p>
            <a:p>
              <a:pPr algn="ctr">
                <a:spcAft>
                  <a:spcPts val="1000"/>
                </a:spcAft>
              </a:pPr>
              <a:r>
                <a:rPr lang="es-ES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(1933- )      </a:t>
              </a:r>
              <a:endParaRPr lang="es-ES" dirty="0"/>
            </a:p>
          </p:txBody>
        </p:sp>
        <p:cxnSp>
          <p:nvCxnSpPr>
            <p:cNvPr id="19" name="Conector recto 18">
              <a:extLst>
                <a:ext uri="{FF2B5EF4-FFF2-40B4-BE49-F238E27FC236}">
                  <a16:creationId xmlns:a16="http://schemas.microsoft.com/office/drawing/2014/main" xmlns="" id="{B9BBA77A-60FF-4ADE-9823-2D691C579E9A}"/>
                </a:ext>
              </a:extLst>
            </p:cNvPr>
            <p:cNvCxnSpPr/>
            <p:nvPr/>
          </p:nvCxnSpPr>
          <p:spPr>
            <a:xfrm flipV="1">
              <a:off x="1871338" y="5167778"/>
              <a:ext cx="0" cy="258187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upo 19">
            <a:extLst>
              <a:ext uri="{FF2B5EF4-FFF2-40B4-BE49-F238E27FC236}">
                <a16:creationId xmlns:a16="http://schemas.microsoft.com/office/drawing/2014/main" xmlns="" id="{39FB6B6C-BAC9-4175-9F8A-778400BFE3EC}"/>
              </a:ext>
            </a:extLst>
          </p:cNvPr>
          <p:cNvGrpSpPr/>
          <p:nvPr/>
        </p:nvGrpSpPr>
        <p:grpSpPr>
          <a:xfrm>
            <a:off x="3966721" y="1282027"/>
            <a:ext cx="1942204" cy="1301287"/>
            <a:chOff x="6155980" y="4124678"/>
            <a:chExt cx="1942204" cy="1301287"/>
          </a:xfrm>
        </p:grpSpPr>
        <p:sp>
          <p:nvSpPr>
            <p:cNvPr id="21" name="Rectángulo 20">
              <a:extLst>
                <a:ext uri="{FF2B5EF4-FFF2-40B4-BE49-F238E27FC236}">
                  <a16:creationId xmlns:a16="http://schemas.microsoft.com/office/drawing/2014/main" xmlns="" id="{B71289D8-B6D9-435E-A10D-18EB8908E9BD}"/>
                </a:ext>
              </a:extLst>
            </p:cNvPr>
            <p:cNvSpPr/>
            <p:nvPr/>
          </p:nvSpPr>
          <p:spPr>
            <a:xfrm>
              <a:off x="6155980" y="4124678"/>
              <a:ext cx="1942204" cy="77457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1000"/>
                </a:spcAft>
              </a:pPr>
              <a:r>
                <a:rPr lang="es-ES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William Nordhaus</a:t>
              </a:r>
            </a:p>
            <a:p>
              <a:pPr algn="ctr">
                <a:spcAft>
                  <a:spcPts val="1000"/>
                </a:spcAft>
              </a:pPr>
              <a:r>
                <a:rPr lang="es-ES" dirty="0">
                  <a:latin typeface="Calibri" panose="020F0502020204030204" pitchFamily="34" charset="0"/>
                  <a:cs typeface="Times New Roman" panose="02020603050405020304" pitchFamily="18" charset="0"/>
                </a:rPr>
                <a:t>(1941- )</a:t>
              </a:r>
              <a:endParaRPr lang="es-ES" dirty="0"/>
            </a:p>
          </p:txBody>
        </p:sp>
        <p:cxnSp>
          <p:nvCxnSpPr>
            <p:cNvPr id="22" name="Conector recto 21">
              <a:extLst>
                <a:ext uri="{FF2B5EF4-FFF2-40B4-BE49-F238E27FC236}">
                  <a16:creationId xmlns:a16="http://schemas.microsoft.com/office/drawing/2014/main" xmlns="" id="{423CCFBD-B50B-4AA3-A156-2EB50786F0B0}"/>
                </a:ext>
              </a:extLst>
            </p:cNvPr>
            <p:cNvCxnSpPr/>
            <p:nvPr/>
          </p:nvCxnSpPr>
          <p:spPr>
            <a:xfrm flipV="1">
              <a:off x="7151582" y="5167778"/>
              <a:ext cx="0" cy="258187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Rectángulo 22">
            <a:extLst>
              <a:ext uri="{FF2B5EF4-FFF2-40B4-BE49-F238E27FC236}">
                <a16:creationId xmlns:a16="http://schemas.microsoft.com/office/drawing/2014/main" xmlns="" id="{62A2673E-000D-4128-AB3C-5BA6067A9237}"/>
              </a:ext>
            </a:extLst>
          </p:cNvPr>
          <p:cNvSpPr/>
          <p:nvPr/>
        </p:nvSpPr>
        <p:spPr>
          <a:xfrm>
            <a:off x="336446" y="1947686"/>
            <a:ext cx="753732" cy="4255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ES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s. XX </a:t>
            </a:r>
          </a:p>
        </p:txBody>
      </p:sp>
      <p:grpSp>
        <p:nvGrpSpPr>
          <p:cNvPr id="24" name="Grupo 23">
            <a:extLst>
              <a:ext uri="{FF2B5EF4-FFF2-40B4-BE49-F238E27FC236}">
                <a16:creationId xmlns:a16="http://schemas.microsoft.com/office/drawing/2014/main" xmlns="" id="{3FF5D431-19B5-4A4C-A351-E4E343708041}"/>
              </a:ext>
            </a:extLst>
          </p:cNvPr>
          <p:cNvGrpSpPr/>
          <p:nvPr/>
        </p:nvGrpSpPr>
        <p:grpSpPr>
          <a:xfrm>
            <a:off x="6376095" y="1282027"/>
            <a:ext cx="1942204" cy="1301287"/>
            <a:chOff x="5142347" y="4124678"/>
            <a:chExt cx="4246623" cy="1301287"/>
          </a:xfrm>
        </p:grpSpPr>
        <p:sp>
          <p:nvSpPr>
            <p:cNvPr id="25" name="Rectángulo 24">
              <a:extLst>
                <a:ext uri="{FF2B5EF4-FFF2-40B4-BE49-F238E27FC236}">
                  <a16:creationId xmlns:a16="http://schemas.microsoft.com/office/drawing/2014/main" xmlns="" id="{47F8B748-F242-469D-BA15-2358C94685D5}"/>
                </a:ext>
              </a:extLst>
            </p:cNvPr>
            <p:cNvSpPr/>
            <p:nvPr/>
          </p:nvSpPr>
          <p:spPr>
            <a:xfrm>
              <a:off x="5142347" y="4124678"/>
              <a:ext cx="4246623" cy="77457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1000"/>
                </a:spcAft>
              </a:pPr>
              <a:r>
                <a:rPr lang="es-ES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Joseph Stiglitz</a:t>
              </a:r>
            </a:p>
            <a:p>
              <a:pPr algn="ctr">
                <a:spcAft>
                  <a:spcPts val="1000"/>
                </a:spcAft>
              </a:pPr>
              <a:r>
                <a:rPr lang="es-ES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(1943- )</a:t>
              </a:r>
              <a:endParaRPr lang="es-ES" dirty="0"/>
            </a:p>
          </p:txBody>
        </p:sp>
        <p:cxnSp>
          <p:nvCxnSpPr>
            <p:cNvPr id="26" name="Conector recto 25">
              <a:extLst>
                <a:ext uri="{FF2B5EF4-FFF2-40B4-BE49-F238E27FC236}">
                  <a16:creationId xmlns:a16="http://schemas.microsoft.com/office/drawing/2014/main" xmlns="" id="{0E362E8B-25C3-428C-A832-F4B16616D88B}"/>
                </a:ext>
              </a:extLst>
            </p:cNvPr>
            <p:cNvCxnSpPr/>
            <p:nvPr/>
          </p:nvCxnSpPr>
          <p:spPr>
            <a:xfrm flipV="1">
              <a:off x="7151582" y="5167778"/>
              <a:ext cx="0" cy="258187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upo 26">
            <a:extLst>
              <a:ext uri="{FF2B5EF4-FFF2-40B4-BE49-F238E27FC236}">
                <a16:creationId xmlns:a16="http://schemas.microsoft.com/office/drawing/2014/main" xmlns="" id="{02D7D1AD-2F29-40F0-AB05-425F2EF75D09}"/>
              </a:ext>
            </a:extLst>
          </p:cNvPr>
          <p:cNvGrpSpPr/>
          <p:nvPr/>
        </p:nvGrpSpPr>
        <p:grpSpPr>
          <a:xfrm>
            <a:off x="8785469" y="1282027"/>
            <a:ext cx="1942204" cy="1301287"/>
            <a:chOff x="6155980" y="4124678"/>
            <a:chExt cx="1942204" cy="1301287"/>
          </a:xfrm>
        </p:grpSpPr>
        <p:sp>
          <p:nvSpPr>
            <p:cNvPr id="28" name="Rectángulo 27">
              <a:extLst>
                <a:ext uri="{FF2B5EF4-FFF2-40B4-BE49-F238E27FC236}">
                  <a16:creationId xmlns:a16="http://schemas.microsoft.com/office/drawing/2014/main" xmlns="" id="{5FD4DB14-D081-4499-84A1-1CDEC3CF6155}"/>
                </a:ext>
              </a:extLst>
            </p:cNvPr>
            <p:cNvSpPr/>
            <p:nvPr/>
          </p:nvSpPr>
          <p:spPr>
            <a:xfrm>
              <a:off x="6155980" y="4124678"/>
              <a:ext cx="1942204" cy="77457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1000"/>
                </a:spcAft>
              </a:pPr>
              <a:r>
                <a:rPr lang="es-ES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Paul Krugman</a:t>
              </a:r>
            </a:p>
            <a:p>
              <a:pPr algn="ctr">
                <a:spcAft>
                  <a:spcPts val="1000"/>
                </a:spcAft>
              </a:pPr>
              <a:r>
                <a:rPr lang="es-ES" dirty="0">
                  <a:latin typeface="Calibri" panose="020F0502020204030204" pitchFamily="34" charset="0"/>
                  <a:cs typeface="Times New Roman" panose="02020603050405020304" pitchFamily="18" charset="0"/>
                </a:rPr>
                <a:t>(1953- )</a:t>
              </a:r>
              <a:endParaRPr lang="es-ES" dirty="0"/>
            </a:p>
          </p:txBody>
        </p:sp>
        <p:cxnSp>
          <p:nvCxnSpPr>
            <p:cNvPr id="29" name="Conector recto 28">
              <a:extLst>
                <a:ext uri="{FF2B5EF4-FFF2-40B4-BE49-F238E27FC236}">
                  <a16:creationId xmlns:a16="http://schemas.microsoft.com/office/drawing/2014/main" xmlns="" id="{3D1D22A3-7AF4-44E6-A3CF-FF38EEBAF80A}"/>
                </a:ext>
              </a:extLst>
            </p:cNvPr>
            <p:cNvCxnSpPr/>
            <p:nvPr/>
          </p:nvCxnSpPr>
          <p:spPr>
            <a:xfrm flipV="1">
              <a:off x="7151582" y="5167778"/>
              <a:ext cx="0" cy="258187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20937397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396</Words>
  <Application>Microsoft Office PowerPoint</Application>
  <PresentationFormat>Personalizado</PresentationFormat>
  <Paragraphs>110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Mercedes Coll Barbuzano</dc:creator>
  <cp:lastModifiedBy>Altiris User</cp:lastModifiedBy>
  <cp:revision>4</cp:revision>
  <dcterms:created xsi:type="dcterms:W3CDTF">2019-08-22T11:14:54Z</dcterms:created>
  <dcterms:modified xsi:type="dcterms:W3CDTF">2019-08-27T10:06:21Z</dcterms:modified>
</cp:coreProperties>
</file>